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48.xml" ContentType="application/vnd.openxmlformats-officedocument.presentationml.tags+xml"/>
  <Override PartName="/ppt/tags/tag49.xml" ContentType="application/vnd.openxmlformats-officedocument.presentationml.tags+xml"/>
  <Override PartName="/ppt/notesSlides/notesSlide1.xml" ContentType="application/vnd.openxmlformats-officedocument.presentationml.notesSlide+xml"/>
  <Override PartName="/ppt/tags/tag50.xml" ContentType="application/vnd.openxmlformats-officedocument.presentationml.tags+xml"/>
  <Override PartName="/ppt/notesSlides/notesSlide2.xml" ContentType="application/vnd.openxmlformats-officedocument.presentationml.notesSlide+xml"/>
  <Override PartName="/ppt/tags/tag51.xml" ContentType="application/vnd.openxmlformats-officedocument.presentationml.tags+xml"/>
  <Override PartName="/ppt/notesSlides/notesSlide3.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4.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5.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6.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7.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8.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9.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10.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11.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12.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13.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14.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15.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16.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17.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18.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19.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20.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21.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22.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23.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24.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25.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26.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27.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28.xml" ContentType="application/vnd.openxmlformats-officedocument.presentationml.notesSlide+xml"/>
  <Override PartName="/ppt/tags/tag102.xml" ContentType="application/vnd.openxmlformats-officedocument.presentationml.tags+xml"/>
  <Override PartName="/ppt/notesSlides/notesSlide29.xml" ContentType="application/vnd.openxmlformats-officedocument.presentationml.notesSlide+xml"/>
  <Override PartName="/ppt/tags/tag103.xml" ContentType="application/vnd.openxmlformats-officedocument.presentationml.tags+xml"/>
  <Override PartName="/ppt/notesSlides/notesSlide30.xml" ContentType="application/vnd.openxmlformats-officedocument.presentationml.notesSlide+xml"/>
  <Override PartName="/ppt/tags/tag104.xml" ContentType="application/vnd.openxmlformats-officedocument.presentationml.tags+xml"/>
  <Override PartName="/ppt/notesSlides/notesSlide31.xml" ContentType="application/vnd.openxmlformats-officedocument.presentationml.notesSlide+xml"/>
  <Override PartName="/ppt/tags/tag105.xml" ContentType="application/vnd.openxmlformats-officedocument.presentationml.tags+xml"/>
  <Override PartName="/ppt/notesSlides/notesSlide32.xml" ContentType="application/vnd.openxmlformats-officedocument.presentationml.notesSlide+xml"/>
  <Override PartName="/ppt/tags/tag10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36"/>
  </p:notesMasterIdLst>
  <p:handoutMasterIdLst>
    <p:handoutMasterId r:id="rId37"/>
  </p:handoutMasterIdLst>
  <p:sldIdLst>
    <p:sldId id="283" r:id="rId3"/>
    <p:sldId id="284" r:id="rId4"/>
    <p:sldId id="286" r:id="rId5"/>
    <p:sldId id="257" r:id="rId6"/>
    <p:sldId id="258" r:id="rId7"/>
    <p:sldId id="259" r:id="rId8"/>
    <p:sldId id="260" r:id="rId9"/>
    <p:sldId id="264" r:id="rId10"/>
    <p:sldId id="261" r:id="rId11"/>
    <p:sldId id="262" r:id="rId12"/>
    <p:sldId id="263" r:id="rId13"/>
    <p:sldId id="265" r:id="rId14"/>
    <p:sldId id="269" r:id="rId15"/>
    <p:sldId id="266" r:id="rId16"/>
    <p:sldId id="282" r:id="rId17"/>
    <p:sldId id="267" r:id="rId18"/>
    <p:sldId id="268" r:id="rId19"/>
    <p:sldId id="270" r:id="rId20"/>
    <p:sldId id="281" r:id="rId21"/>
    <p:sldId id="271" r:id="rId22"/>
    <p:sldId id="272" r:id="rId23"/>
    <p:sldId id="273" r:id="rId24"/>
    <p:sldId id="274" r:id="rId25"/>
    <p:sldId id="275" r:id="rId26"/>
    <p:sldId id="276" r:id="rId27"/>
    <p:sldId id="278" r:id="rId28"/>
    <p:sldId id="287" r:id="rId29"/>
    <p:sldId id="280" r:id="rId30"/>
    <p:sldId id="289" r:id="rId31"/>
    <p:sldId id="290" r:id="rId32"/>
    <p:sldId id="291" r:id="rId33"/>
    <p:sldId id="292" r:id="rId34"/>
    <p:sldId id="293" r:id="rId35"/>
  </p:sldIdLst>
  <p:sldSz cx="9144000" cy="6858000" type="screen4x3"/>
  <p:notesSz cx="7315200" cy="9601200"/>
  <p:custDataLst>
    <p:tags r:id="rId38"/>
  </p:custDataLst>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08" y="25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47" d="100"/>
          <a:sy n="47" d="100"/>
        </p:scale>
        <p:origin x="2331" y="3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48.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smtClean="0">
                <a:ea typeface="+mn-ea"/>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endParaRPr lang="en-US" dirty="0"/>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smtClean="0">
                <a:ea typeface="+mn-ea"/>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1C1BE493-B536-014F-9680-8619F9CC3B85}" type="slidenum">
              <a:rPr lang="en-US"/>
              <a:pPr/>
              <a:t>‹#›</a:t>
            </a:fld>
            <a:endParaRPr lang="en-US"/>
          </a:p>
        </p:txBody>
      </p:sp>
    </p:spTree>
    <p:custDataLst>
      <p:tags r:id="rId2"/>
    </p:custDataLst>
    <p:extLst>
      <p:ext uri="{BB962C8B-B14F-4D97-AF65-F5344CB8AC3E}">
        <p14:creationId xmlns:p14="http://schemas.microsoft.com/office/powerpoint/2010/main" val="35682434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fld id="{6001324B-C4F5-9542-8AC7-887D33B80F17}" type="datetimeFigureOut">
              <a:rPr lang="en-US"/>
              <a:pPr/>
              <a:t>6/1/2016</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smtClean="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fld id="{E7A57293-05A4-8842-8C20-454DF2C96A8B}" type="slidenum">
              <a:rPr lang="en-US"/>
              <a:pPr/>
              <a:t>‹#›</a:t>
            </a:fld>
            <a:endParaRPr lang="en-US"/>
          </a:p>
        </p:txBody>
      </p:sp>
    </p:spTree>
    <p:extLst>
      <p:ext uri="{BB962C8B-B14F-4D97-AF65-F5344CB8AC3E}">
        <p14:creationId xmlns:p14="http://schemas.microsoft.com/office/powerpoint/2010/main" val="59390570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10C9BF1-9198-5D47-9B0B-5CE555FBAA2A}" type="slidenum">
              <a:rPr lang="en-US">
                <a:latin typeface="Calibri" charset="0"/>
              </a:rPr>
              <a:pPr eaLnBrk="1" hangingPunct="1"/>
              <a:t>1</a:t>
            </a:fld>
            <a:endParaRPr lang="en-US">
              <a:latin typeface="Calibri" charset="0"/>
            </a:endParaRPr>
          </a:p>
        </p:txBody>
      </p:sp>
      <p:sp>
        <p:nvSpPr>
          <p:cNvPr id="327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ndParaRPr>
          </a:p>
        </p:txBody>
      </p:sp>
    </p:spTree>
    <p:extLst>
      <p:ext uri="{BB962C8B-B14F-4D97-AF65-F5344CB8AC3E}">
        <p14:creationId xmlns:p14="http://schemas.microsoft.com/office/powerpoint/2010/main" val="1452977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3789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A2E6F1E-65E2-F94E-AC15-A5E0435CB404}" type="slidenum">
              <a:rPr lang="en-US">
                <a:latin typeface="Calibri" charset="0"/>
              </a:rPr>
              <a:pPr eaLnBrk="1" hangingPunct="1"/>
              <a:t>10</a:t>
            </a:fld>
            <a:endParaRPr lang="en-US">
              <a:latin typeface="Calibri" charset="0"/>
            </a:endParaRPr>
          </a:p>
        </p:txBody>
      </p:sp>
    </p:spTree>
    <p:extLst>
      <p:ext uri="{BB962C8B-B14F-4D97-AF65-F5344CB8AC3E}">
        <p14:creationId xmlns:p14="http://schemas.microsoft.com/office/powerpoint/2010/main" val="3724951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3891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599B163-4547-614E-9CD4-2D0C5A100B5D}" type="slidenum">
              <a:rPr lang="en-US">
                <a:latin typeface="Calibri" charset="0"/>
              </a:rPr>
              <a:pPr eaLnBrk="1" hangingPunct="1"/>
              <a:t>11</a:t>
            </a:fld>
            <a:endParaRPr lang="en-US">
              <a:latin typeface="Calibri" charset="0"/>
            </a:endParaRPr>
          </a:p>
        </p:txBody>
      </p:sp>
    </p:spTree>
    <p:extLst>
      <p:ext uri="{BB962C8B-B14F-4D97-AF65-F5344CB8AC3E}">
        <p14:creationId xmlns:p14="http://schemas.microsoft.com/office/powerpoint/2010/main" val="1063352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3994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8B49FCB-276B-C54A-AB4A-9C9D7996CAD7}" type="slidenum">
              <a:rPr lang="en-US">
                <a:latin typeface="Calibri" charset="0"/>
              </a:rPr>
              <a:pPr eaLnBrk="1" hangingPunct="1"/>
              <a:t>12</a:t>
            </a:fld>
            <a:endParaRPr lang="en-US">
              <a:latin typeface="Calibri" charset="0"/>
            </a:endParaRPr>
          </a:p>
        </p:txBody>
      </p:sp>
    </p:spTree>
    <p:extLst>
      <p:ext uri="{BB962C8B-B14F-4D97-AF65-F5344CB8AC3E}">
        <p14:creationId xmlns:p14="http://schemas.microsoft.com/office/powerpoint/2010/main" val="2497467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4096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764DAF2-114C-3540-95CE-701DCD40DB62}" type="slidenum">
              <a:rPr lang="en-US">
                <a:latin typeface="Calibri" charset="0"/>
              </a:rPr>
              <a:pPr eaLnBrk="1" hangingPunct="1"/>
              <a:t>13</a:t>
            </a:fld>
            <a:endParaRPr lang="en-US">
              <a:latin typeface="Calibri" charset="0"/>
            </a:endParaRPr>
          </a:p>
        </p:txBody>
      </p:sp>
    </p:spTree>
    <p:extLst>
      <p:ext uri="{BB962C8B-B14F-4D97-AF65-F5344CB8AC3E}">
        <p14:creationId xmlns:p14="http://schemas.microsoft.com/office/powerpoint/2010/main" val="2673518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4301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295C67DE-8828-374A-BDB4-16DE1B7CD0F0}" type="slidenum">
              <a:rPr lang="en-US">
                <a:latin typeface="Calibri" charset="0"/>
              </a:rPr>
              <a:pPr eaLnBrk="1" hangingPunct="1"/>
              <a:t>14</a:t>
            </a:fld>
            <a:endParaRPr lang="en-US">
              <a:latin typeface="Calibri" charset="0"/>
            </a:endParaRPr>
          </a:p>
        </p:txBody>
      </p:sp>
    </p:spTree>
    <p:extLst>
      <p:ext uri="{BB962C8B-B14F-4D97-AF65-F5344CB8AC3E}">
        <p14:creationId xmlns:p14="http://schemas.microsoft.com/office/powerpoint/2010/main" val="4286073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4198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7F3CACB-4FDD-474B-AF04-11EECB7EFAE0}" type="slidenum">
              <a:rPr lang="en-US">
                <a:latin typeface="Calibri" charset="0"/>
              </a:rPr>
              <a:pPr eaLnBrk="1" hangingPunct="1"/>
              <a:t>15</a:t>
            </a:fld>
            <a:endParaRPr lang="en-US">
              <a:latin typeface="Calibri" charset="0"/>
            </a:endParaRPr>
          </a:p>
        </p:txBody>
      </p:sp>
    </p:spTree>
    <p:extLst>
      <p:ext uri="{BB962C8B-B14F-4D97-AF65-F5344CB8AC3E}">
        <p14:creationId xmlns:p14="http://schemas.microsoft.com/office/powerpoint/2010/main" val="3449905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4403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DBC47CE-7C99-CC4F-AB6D-680C6C0B7849}" type="slidenum">
              <a:rPr lang="en-US">
                <a:latin typeface="Calibri" charset="0"/>
              </a:rPr>
              <a:pPr eaLnBrk="1" hangingPunct="1"/>
              <a:t>16</a:t>
            </a:fld>
            <a:endParaRPr lang="en-US">
              <a:latin typeface="Calibri" charset="0"/>
            </a:endParaRPr>
          </a:p>
        </p:txBody>
      </p:sp>
    </p:spTree>
    <p:extLst>
      <p:ext uri="{BB962C8B-B14F-4D97-AF65-F5344CB8AC3E}">
        <p14:creationId xmlns:p14="http://schemas.microsoft.com/office/powerpoint/2010/main" val="1398166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4506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EF2A77C-DDD3-DD47-ACD2-9BB80AA8CAE2}" type="slidenum">
              <a:rPr lang="en-US">
                <a:latin typeface="Calibri" charset="0"/>
              </a:rPr>
              <a:pPr eaLnBrk="1" hangingPunct="1"/>
              <a:t>17</a:t>
            </a:fld>
            <a:endParaRPr lang="en-US">
              <a:latin typeface="Calibri" charset="0"/>
            </a:endParaRPr>
          </a:p>
        </p:txBody>
      </p:sp>
    </p:spTree>
    <p:extLst>
      <p:ext uri="{BB962C8B-B14F-4D97-AF65-F5344CB8AC3E}">
        <p14:creationId xmlns:p14="http://schemas.microsoft.com/office/powerpoint/2010/main" val="2904245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4608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735C5A07-BA7E-0241-9168-BB0A56B006A3}" type="slidenum">
              <a:rPr lang="en-US">
                <a:latin typeface="Calibri" charset="0"/>
              </a:rPr>
              <a:pPr eaLnBrk="1" hangingPunct="1"/>
              <a:t>18</a:t>
            </a:fld>
            <a:endParaRPr lang="en-US">
              <a:latin typeface="Calibri" charset="0"/>
            </a:endParaRPr>
          </a:p>
        </p:txBody>
      </p:sp>
    </p:spTree>
    <p:extLst>
      <p:ext uri="{BB962C8B-B14F-4D97-AF65-F5344CB8AC3E}">
        <p14:creationId xmlns:p14="http://schemas.microsoft.com/office/powerpoint/2010/main" val="1062411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4710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430B440-70FB-A946-A18F-0B952D4C389A}" type="slidenum">
              <a:rPr lang="en-US">
                <a:latin typeface="Calibri" charset="0"/>
              </a:rPr>
              <a:pPr eaLnBrk="1" hangingPunct="1"/>
              <a:t>19</a:t>
            </a:fld>
            <a:endParaRPr lang="en-US">
              <a:latin typeface="Calibri" charset="0"/>
            </a:endParaRPr>
          </a:p>
        </p:txBody>
      </p:sp>
    </p:spTree>
    <p:extLst>
      <p:ext uri="{BB962C8B-B14F-4D97-AF65-F5344CB8AC3E}">
        <p14:creationId xmlns:p14="http://schemas.microsoft.com/office/powerpoint/2010/main" val="2990684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ndParaRP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A537782B-D1F4-9B49-BFF7-35DF6B84A7B5}" type="slidenum">
              <a:rPr lang="en-US">
                <a:latin typeface="Calibri" charset="0"/>
              </a:rPr>
              <a:pPr eaLnBrk="1" hangingPunct="1"/>
              <a:t>2</a:t>
            </a:fld>
            <a:endParaRPr lang="en-US">
              <a:latin typeface="Calibri" charset="0"/>
            </a:endParaRPr>
          </a:p>
        </p:txBody>
      </p:sp>
    </p:spTree>
    <p:extLst>
      <p:ext uri="{BB962C8B-B14F-4D97-AF65-F5344CB8AC3E}">
        <p14:creationId xmlns:p14="http://schemas.microsoft.com/office/powerpoint/2010/main" val="3538412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4813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BEC3939C-649F-B14E-A871-C12B16135078}" type="slidenum">
              <a:rPr lang="en-US">
                <a:latin typeface="Calibri" charset="0"/>
              </a:rPr>
              <a:pPr eaLnBrk="1" hangingPunct="1"/>
              <a:t>20</a:t>
            </a:fld>
            <a:endParaRPr lang="en-US">
              <a:latin typeface="Calibri" charset="0"/>
            </a:endParaRPr>
          </a:p>
        </p:txBody>
      </p:sp>
    </p:spTree>
    <p:extLst>
      <p:ext uri="{BB962C8B-B14F-4D97-AF65-F5344CB8AC3E}">
        <p14:creationId xmlns:p14="http://schemas.microsoft.com/office/powerpoint/2010/main" val="1834811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4915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C82FBCE-3EAD-AC46-BD26-8C198C7F1274}" type="slidenum">
              <a:rPr lang="en-US">
                <a:latin typeface="Calibri" charset="0"/>
              </a:rPr>
              <a:pPr eaLnBrk="1" hangingPunct="1"/>
              <a:t>21</a:t>
            </a:fld>
            <a:endParaRPr lang="en-US">
              <a:latin typeface="Calibri" charset="0"/>
            </a:endParaRPr>
          </a:p>
        </p:txBody>
      </p:sp>
    </p:spTree>
    <p:extLst>
      <p:ext uri="{BB962C8B-B14F-4D97-AF65-F5344CB8AC3E}">
        <p14:creationId xmlns:p14="http://schemas.microsoft.com/office/powerpoint/2010/main" val="1454149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5018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5367A89-F1DC-914D-811D-8CF10BCF5B5D}" type="slidenum">
              <a:rPr lang="en-US">
                <a:latin typeface="Calibri" charset="0"/>
              </a:rPr>
              <a:pPr eaLnBrk="1" hangingPunct="1"/>
              <a:t>22</a:t>
            </a:fld>
            <a:endParaRPr lang="en-US">
              <a:latin typeface="Calibri" charset="0"/>
            </a:endParaRPr>
          </a:p>
        </p:txBody>
      </p:sp>
    </p:spTree>
    <p:extLst>
      <p:ext uri="{BB962C8B-B14F-4D97-AF65-F5344CB8AC3E}">
        <p14:creationId xmlns:p14="http://schemas.microsoft.com/office/powerpoint/2010/main" val="19904566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5120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497811A-D8CD-3D48-A661-05F7B884C213}" type="slidenum">
              <a:rPr lang="en-US">
                <a:latin typeface="Calibri" charset="0"/>
              </a:rPr>
              <a:pPr eaLnBrk="1" hangingPunct="1"/>
              <a:t>23</a:t>
            </a:fld>
            <a:endParaRPr lang="en-US">
              <a:latin typeface="Calibri" charset="0"/>
            </a:endParaRPr>
          </a:p>
        </p:txBody>
      </p:sp>
    </p:spTree>
    <p:extLst>
      <p:ext uri="{BB962C8B-B14F-4D97-AF65-F5344CB8AC3E}">
        <p14:creationId xmlns:p14="http://schemas.microsoft.com/office/powerpoint/2010/main" val="530924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5222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E32CC46-F285-8A4E-B5F7-58C1F824CD5E}" type="slidenum">
              <a:rPr lang="en-US">
                <a:latin typeface="Calibri" charset="0"/>
              </a:rPr>
              <a:pPr eaLnBrk="1" hangingPunct="1"/>
              <a:t>24</a:t>
            </a:fld>
            <a:endParaRPr lang="en-US">
              <a:latin typeface="Calibri" charset="0"/>
            </a:endParaRPr>
          </a:p>
        </p:txBody>
      </p:sp>
    </p:spTree>
    <p:extLst>
      <p:ext uri="{BB962C8B-B14F-4D97-AF65-F5344CB8AC3E}">
        <p14:creationId xmlns:p14="http://schemas.microsoft.com/office/powerpoint/2010/main" val="1944394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5325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FC0E40F-7916-284E-8204-7FE719A5108B}" type="slidenum">
              <a:rPr lang="en-US">
                <a:latin typeface="Calibri" charset="0"/>
              </a:rPr>
              <a:pPr eaLnBrk="1" hangingPunct="1"/>
              <a:t>25</a:t>
            </a:fld>
            <a:endParaRPr lang="en-US">
              <a:latin typeface="Calibri" charset="0"/>
            </a:endParaRPr>
          </a:p>
        </p:txBody>
      </p:sp>
    </p:spTree>
    <p:extLst>
      <p:ext uri="{BB962C8B-B14F-4D97-AF65-F5344CB8AC3E}">
        <p14:creationId xmlns:p14="http://schemas.microsoft.com/office/powerpoint/2010/main" val="36047069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5530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A674489E-9A17-9E45-BB1A-731F479DDD95}" type="slidenum">
              <a:rPr lang="en-US">
                <a:latin typeface="Calibri" charset="0"/>
              </a:rPr>
              <a:pPr eaLnBrk="1" hangingPunct="1"/>
              <a:t>26</a:t>
            </a:fld>
            <a:endParaRPr lang="en-US">
              <a:latin typeface="Calibri" charset="0"/>
            </a:endParaRPr>
          </a:p>
        </p:txBody>
      </p:sp>
    </p:spTree>
    <p:extLst>
      <p:ext uri="{BB962C8B-B14F-4D97-AF65-F5344CB8AC3E}">
        <p14:creationId xmlns:p14="http://schemas.microsoft.com/office/powerpoint/2010/main" val="1822340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8090BE58-6877-7E46-ABC6-CFE75A297D67}" type="slidenum">
              <a:rPr lang="en-US">
                <a:latin typeface="Calibri" charset="0"/>
              </a:rPr>
              <a:pPr eaLnBrk="1" hangingPunct="1"/>
              <a:t>27</a:t>
            </a:fld>
            <a:endParaRPr lang="en-US">
              <a:latin typeface="Calibri" charset="0"/>
            </a:endParaRPr>
          </a:p>
        </p:txBody>
      </p:sp>
    </p:spTree>
    <p:extLst>
      <p:ext uri="{BB962C8B-B14F-4D97-AF65-F5344CB8AC3E}">
        <p14:creationId xmlns:p14="http://schemas.microsoft.com/office/powerpoint/2010/main" val="34763507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5734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33FB1D7-F305-9948-9E03-13E4968330E8}" type="slidenum">
              <a:rPr lang="en-US">
                <a:latin typeface="Calibri" charset="0"/>
              </a:rPr>
              <a:pPr eaLnBrk="1" hangingPunct="1"/>
              <a:t>28</a:t>
            </a:fld>
            <a:endParaRPr lang="en-US">
              <a:latin typeface="Calibri" charset="0"/>
            </a:endParaRPr>
          </a:p>
        </p:txBody>
      </p:sp>
    </p:spTree>
    <p:extLst>
      <p:ext uri="{BB962C8B-B14F-4D97-AF65-F5344CB8AC3E}">
        <p14:creationId xmlns:p14="http://schemas.microsoft.com/office/powerpoint/2010/main" val="2229312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ndParaRP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980CBCA-13CA-AF4A-B111-21B58572A77B}" type="slidenum">
              <a:rPr lang="en-US">
                <a:latin typeface="Calibri" charset="0"/>
              </a:rPr>
              <a:pPr eaLnBrk="1" hangingPunct="1"/>
              <a:t>29</a:t>
            </a:fld>
            <a:endParaRPr lang="en-US">
              <a:latin typeface="Calibri" charset="0"/>
            </a:endParaRPr>
          </a:p>
        </p:txBody>
      </p:sp>
    </p:spTree>
    <p:extLst>
      <p:ext uri="{BB962C8B-B14F-4D97-AF65-F5344CB8AC3E}">
        <p14:creationId xmlns:p14="http://schemas.microsoft.com/office/powerpoint/2010/main" val="1278360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ndParaRP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9648293-3C3A-D949-A324-51D2E026D8DA}" type="slidenum">
              <a:rPr lang="en-US">
                <a:latin typeface="Calibri" charset="0"/>
              </a:rPr>
              <a:pPr eaLnBrk="1" hangingPunct="1"/>
              <a:t>3</a:t>
            </a:fld>
            <a:endParaRPr lang="en-US">
              <a:latin typeface="Calibri" charset="0"/>
            </a:endParaRPr>
          </a:p>
        </p:txBody>
      </p:sp>
    </p:spTree>
    <p:extLst>
      <p:ext uri="{BB962C8B-B14F-4D97-AF65-F5344CB8AC3E}">
        <p14:creationId xmlns:p14="http://schemas.microsoft.com/office/powerpoint/2010/main" val="34202440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7A57293-05A4-8842-8C20-454DF2C96A8B}" type="slidenum">
              <a:rPr lang="en-US" smtClean="0"/>
              <a:pPr/>
              <a:t>30</a:t>
            </a:fld>
            <a:endParaRPr lang="en-US"/>
          </a:p>
        </p:txBody>
      </p:sp>
    </p:spTree>
    <p:extLst>
      <p:ext uri="{BB962C8B-B14F-4D97-AF65-F5344CB8AC3E}">
        <p14:creationId xmlns:p14="http://schemas.microsoft.com/office/powerpoint/2010/main" val="19653987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7A57293-05A4-8842-8C20-454DF2C96A8B}" type="slidenum">
              <a:rPr lang="en-US" smtClean="0"/>
              <a:pPr/>
              <a:t>31</a:t>
            </a:fld>
            <a:endParaRPr lang="en-US"/>
          </a:p>
        </p:txBody>
      </p:sp>
    </p:spTree>
    <p:extLst>
      <p:ext uri="{BB962C8B-B14F-4D97-AF65-F5344CB8AC3E}">
        <p14:creationId xmlns:p14="http://schemas.microsoft.com/office/powerpoint/2010/main" val="29460475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7A57293-05A4-8842-8C20-454DF2C96A8B}" type="slidenum">
              <a:rPr lang="en-US" smtClean="0"/>
              <a:pPr/>
              <a:t>32</a:t>
            </a:fld>
            <a:endParaRPr lang="en-US"/>
          </a:p>
        </p:txBody>
      </p:sp>
    </p:spTree>
    <p:extLst>
      <p:ext uri="{BB962C8B-B14F-4D97-AF65-F5344CB8AC3E}">
        <p14:creationId xmlns:p14="http://schemas.microsoft.com/office/powerpoint/2010/main" val="2692031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3174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3F013E4-9BF5-5645-8CF7-53CF10017D87}" type="slidenum">
              <a:rPr lang="en-US">
                <a:latin typeface="Calibri" charset="0"/>
              </a:rPr>
              <a:pPr eaLnBrk="1" hangingPunct="1"/>
              <a:t>4</a:t>
            </a:fld>
            <a:endParaRPr lang="en-US">
              <a:latin typeface="Calibri" charset="0"/>
            </a:endParaRPr>
          </a:p>
        </p:txBody>
      </p:sp>
    </p:spTree>
    <p:extLst>
      <p:ext uri="{BB962C8B-B14F-4D97-AF65-F5344CB8AC3E}">
        <p14:creationId xmlns:p14="http://schemas.microsoft.com/office/powerpoint/2010/main" val="2100186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3277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AAC87D1-CA44-134E-B19C-04AEB3067EBA}" type="slidenum">
              <a:rPr lang="en-US">
                <a:latin typeface="Calibri" charset="0"/>
              </a:rPr>
              <a:pPr eaLnBrk="1" hangingPunct="1"/>
              <a:t>5</a:t>
            </a:fld>
            <a:endParaRPr lang="en-US">
              <a:latin typeface="Calibri" charset="0"/>
            </a:endParaRPr>
          </a:p>
        </p:txBody>
      </p:sp>
    </p:spTree>
    <p:extLst>
      <p:ext uri="{BB962C8B-B14F-4D97-AF65-F5344CB8AC3E}">
        <p14:creationId xmlns:p14="http://schemas.microsoft.com/office/powerpoint/2010/main" val="3864742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3379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BB540AC0-0F85-1149-999A-AC836334B089}" type="slidenum">
              <a:rPr lang="en-US">
                <a:latin typeface="Calibri" charset="0"/>
              </a:rPr>
              <a:pPr eaLnBrk="1" hangingPunct="1"/>
              <a:t>6</a:t>
            </a:fld>
            <a:endParaRPr lang="en-US">
              <a:latin typeface="Calibri" charset="0"/>
            </a:endParaRPr>
          </a:p>
        </p:txBody>
      </p:sp>
    </p:spTree>
    <p:extLst>
      <p:ext uri="{BB962C8B-B14F-4D97-AF65-F5344CB8AC3E}">
        <p14:creationId xmlns:p14="http://schemas.microsoft.com/office/powerpoint/2010/main" val="2555363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3482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7E12678-200B-5843-B264-7593DEA6AD8A}" type="slidenum">
              <a:rPr lang="en-US">
                <a:latin typeface="Calibri" charset="0"/>
              </a:rPr>
              <a:pPr eaLnBrk="1" hangingPunct="1"/>
              <a:t>7</a:t>
            </a:fld>
            <a:endParaRPr lang="en-US">
              <a:latin typeface="Calibri" charset="0"/>
            </a:endParaRPr>
          </a:p>
        </p:txBody>
      </p:sp>
    </p:spTree>
    <p:extLst>
      <p:ext uri="{BB962C8B-B14F-4D97-AF65-F5344CB8AC3E}">
        <p14:creationId xmlns:p14="http://schemas.microsoft.com/office/powerpoint/2010/main" val="2465081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3584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FC4D9ED-89DE-C64C-BEDF-7FCC078BA35D}" type="slidenum">
              <a:rPr lang="en-US">
                <a:latin typeface="Calibri" charset="0"/>
              </a:rPr>
              <a:pPr eaLnBrk="1" hangingPunct="1"/>
              <a:t>8</a:t>
            </a:fld>
            <a:endParaRPr lang="en-US">
              <a:latin typeface="Calibri" charset="0"/>
            </a:endParaRPr>
          </a:p>
        </p:txBody>
      </p:sp>
    </p:spTree>
    <p:extLst>
      <p:ext uri="{BB962C8B-B14F-4D97-AF65-F5344CB8AC3E}">
        <p14:creationId xmlns:p14="http://schemas.microsoft.com/office/powerpoint/2010/main" val="2588203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3686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85C1BD1-F552-584A-AAF9-BBD7DB4A56F5}" type="slidenum">
              <a:rPr lang="en-US">
                <a:latin typeface="Calibri" charset="0"/>
              </a:rPr>
              <a:pPr eaLnBrk="1" hangingPunct="1"/>
              <a:t>9</a:t>
            </a:fld>
            <a:endParaRPr lang="en-US">
              <a:latin typeface="Calibri" charset="0"/>
            </a:endParaRPr>
          </a:p>
        </p:txBody>
      </p:sp>
    </p:spTree>
    <p:extLst>
      <p:ext uri="{BB962C8B-B14F-4D97-AF65-F5344CB8AC3E}">
        <p14:creationId xmlns:p14="http://schemas.microsoft.com/office/powerpoint/2010/main" val="18483554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tags" Target="../tags/tag1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slideMaster" Target="../slideMasters/slideMaster1.xml"/><Relationship Id="rId1" Type="http://schemas.openxmlformats.org/officeDocument/2006/relationships/tags" Target="../tags/tag19.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3.png"/><Relationship Id="rId7" Type="http://schemas.openxmlformats.org/officeDocument/2006/relationships/image" Target="../media/image30.png"/><Relationship Id="rId2" Type="http://schemas.openxmlformats.org/officeDocument/2006/relationships/slideMaster" Target="../slideMasters/slideMaster1.xml"/><Relationship Id="rId1" Type="http://schemas.openxmlformats.org/officeDocument/2006/relationships/tags" Target="../tags/tag20.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7.xml"/><Relationship Id="rId4" Type="http://schemas.openxmlformats.org/officeDocument/2006/relationships/image" Target="../media/image4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9.xml"/><Relationship Id="rId4" Type="http://schemas.openxmlformats.org/officeDocument/2006/relationships/image" Target="../media/image4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1.xml"/><Relationship Id="rId4" Type="http://schemas.openxmlformats.org/officeDocument/2006/relationships/image" Target="../media/image4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image" Target="../media/image4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2.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tags" Target="../tags/tag4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9.png"/><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image" Target="../media/image38.png"/><Relationship Id="rId2" Type="http://schemas.openxmlformats.org/officeDocument/2006/relationships/slideMaster" Target="../slideMasters/slideMaster2.xml"/><Relationship Id="rId1" Type="http://schemas.openxmlformats.org/officeDocument/2006/relationships/tags" Target="../tags/tag46.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30.png"/><Relationship Id="rId9" Type="http://schemas.openxmlformats.org/officeDocument/2006/relationships/image" Target="../media/image46.png"/><Relationship Id="rId14" Type="http://schemas.openxmlformats.org/officeDocument/2006/relationships/image" Target="../media/image50.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slideMaster" Target="../slideMasters/slideMaster2.xml"/><Relationship Id="rId1" Type="http://schemas.openxmlformats.org/officeDocument/2006/relationships/tags" Target="../tags/tag47.xml"/><Relationship Id="rId6" Type="http://schemas.openxmlformats.org/officeDocument/2006/relationships/image" Target="../media/image30.png"/><Relationship Id="rId5" Type="http://schemas.openxmlformats.org/officeDocument/2006/relationships/image" Target="../media/image35.png"/><Relationship Id="rId10" Type="http://schemas.openxmlformats.org/officeDocument/2006/relationships/image" Target="../media/image45.png"/><Relationship Id="rId4" Type="http://schemas.openxmlformats.org/officeDocument/2006/relationships/image" Target="../media/image34.png"/><Relationship Id="rId9" Type="http://schemas.openxmlformats.org/officeDocument/2006/relationships/image" Target="../media/image51.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Ligh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3029" y="1122363"/>
            <a:ext cx="8577943" cy="2387600"/>
          </a:xfrm>
        </p:spPr>
        <p:txBody>
          <a:bodyPr anchor="b"/>
          <a:lstStyle>
            <a:lvl1pPr algn="l">
              <a:defRPr sz="4500">
                <a:solidFill>
                  <a:schemeClr val="accent5"/>
                </a:solidFill>
              </a:defRPr>
            </a:lvl1pPr>
          </a:lstStyle>
          <a:p>
            <a:r>
              <a:rPr lang="en-US" dirty="0" smtClean="0"/>
              <a:t>BD2K OER Module Title - Light</a:t>
            </a:r>
            <a:endParaRPr lang="en-US" dirty="0"/>
          </a:p>
        </p:txBody>
      </p:sp>
      <p:sp>
        <p:nvSpPr>
          <p:cNvPr id="3" name="Subtitle 2"/>
          <p:cNvSpPr>
            <a:spLocks noGrp="1"/>
          </p:cNvSpPr>
          <p:nvPr>
            <p:ph type="subTitle" idx="1" hasCustomPrompt="1"/>
          </p:nvPr>
        </p:nvSpPr>
        <p:spPr>
          <a:xfrm>
            <a:off x="283029" y="3602038"/>
            <a:ext cx="8577943" cy="1655762"/>
          </a:xfrm>
        </p:spPr>
        <p:txBody>
          <a:bodyPr/>
          <a:lstStyle>
            <a:lvl1pPr marL="0" indent="0" algn="l">
              <a:buNone/>
              <a:defRPr sz="180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BD2K ##-# | Subtitle Name</a:t>
            </a:r>
          </a:p>
          <a:p>
            <a:r>
              <a:rPr lang="en-US" dirty="0" smtClean="0"/>
              <a:t>Author | Affiliation</a:t>
            </a:r>
            <a:endParaRPr lang="en-US" dirty="0"/>
          </a:p>
        </p:txBody>
      </p:sp>
      <p:sp>
        <p:nvSpPr>
          <p:cNvPr id="4" name="Rectangle 3"/>
          <p:cNvSpPr/>
          <p:nvPr/>
        </p:nvSpPr>
        <p:spPr>
          <a:xfrm>
            <a:off x="0" y="6019800"/>
            <a:ext cx="9144000" cy="838200"/>
          </a:xfrm>
          <a:prstGeom prst="rect">
            <a:avLst/>
          </a:prstGeom>
          <a:solidFill>
            <a:schemeClr val="accent5">
              <a:lumMod val="60000"/>
              <a:lumOff val="40000"/>
              <a:alpha val="5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5"/>
                </a:solidFill>
              </a:rPr>
              <a:t>BD2K Open Educational Resources | Oregon Health &amp; Science University</a:t>
            </a:r>
            <a:endParaRPr lang="en-US" dirty="0">
              <a:solidFill>
                <a:schemeClr val="accent5"/>
              </a:solidFill>
            </a:endParaRPr>
          </a:p>
        </p:txBody>
      </p:sp>
    </p:spTree>
    <p:custDataLst>
      <p:tags r:id="rId1"/>
    </p:custDataLst>
    <p:extLst>
      <p:ext uri="{BB962C8B-B14F-4D97-AF65-F5344CB8AC3E}">
        <p14:creationId xmlns:p14="http://schemas.microsoft.com/office/powerpoint/2010/main" val="3715521047"/>
      </p:ext>
    </p:extLst>
  </p:cSld>
  <p:clrMapOvr>
    <a:masterClrMapping/>
  </p:clrMapOvr>
  <p:timing>
    <p:tnLst>
      <p:par>
        <p:cTn id="1" dur="indefinite" restart="never" nodeType="tmRoot"/>
      </p:par>
    </p:tn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ection Break Left Green">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Green</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915494254"/>
      </p:ext>
    </p:extLst>
  </p:cSld>
  <p:clrMapOvr>
    <a:masterClrMapping/>
  </p:clrMapOvr>
  <p:timing>
    <p:tnLst>
      <p:par>
        <p:cTn id="1" dur="indefinite" restart="never" nodeType="tmRoot"/>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Break Left Purple">
    <p:bg>
      <p:bgPr>
        <a:solidFill>
          <a:srgbClr val="4B5185"/>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Purple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892199204"/>
      </p:ext>
    </p:extLst>
  </p:cSld>
  <p:clrMapOvr>
    <a:masterClrMapping/>
  </p:clrMapOvr>
  <p:timing>
    <p:tnLst>
      <p:par>
        <p:cTn id="1" dur="indefinite" restart="never" nodeType="tmRoot"/>
      </p:par>
    </p:tnLst>
  </p:timing>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Section Break Left Purple">
    <p:bg>
      <p:bgPr>
        <a:solidFill>
          <a:srgbClr val="4B518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Purple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012634389"/>
      </p:ext>
    </p:extLst>
  </p:cSld>
  <p:clrMapOvr>
    <a:masterClrMapping/>
  </p:clrMapOvr>
  <p:timing>
    <p:tnLst>
      <p:par>
        <p:cTn id="1" dur="indefinite" restart="never" nodeType="tmRoot"/>
      </p:par>
    </p:tnLst>
  </p:timing>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Break Left Blue">
    <p:bg>
      <p:bgPr>
        <a:solidFill>
          <a:srgbClr val="18496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Blue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880250101"/>
      </p:ext>
    </p:extLst>
  </p:cSld>
  <p:clrMapOvr>
    <a:masterClrMapping/>
  </p:clrMapOvr>
  <p:timing>
    <p:tnLst>
      <p:par>
        <p:cTn id="1" dur="indefinite" restart="never" nodeType="tmRoot"/>
      </p:par>
    </p:tnLst>
  </p:timing>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ection Break Left Blue">
    <p:bg>
      <p:bgPr>
        <a:solidFill>
          <a:srgbClr val="18496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Blue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394185620"/>
      </p:ext>
    </p:extLst>
  </p:cSld>
  <p:clrMapOvr>
    <a:masterClrMapping/>
  </p:clrMapOvr>
  <p:timing>
    <p:tnLst>
      <p:par>
        <p:cTn id="1" dur="indefinite" restart="never" nodeType="tmRoot"/>
      </p:par>
    </p:tnLst>
  </p:timing>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Left Go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Gold</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871184628"/>
      </p:ext>
    </p:extLst>
  </p:cSld>
  <p:clrMapOvr>
    <a:masterClrMapping/>
  </p:clrMapOvr>
  <p:timing>
    <p:tnLst>
      <p:par>
        <p:cTn id="1" dur="indefinite" restart="never" nodeType="tmRoot"/>
      </p:par>
    </p:tnLst>
  </p:timing>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Section Break Left Go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Gold</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902332820"/>
      </p:ext>
    </p:extLst>
  </p:cSld>
  <p:clrMapOvr>
    <a:masterClrMapping/>
  </p:clrMapOvr>
  <p:timing>
    <p:tnLst>
      <p:par>
        <p:cTn id="1" dur="indefinite" restart="never" nodeType="tmRoot"/>
      </p:par>
    </p:tnLst>
  </p:timing>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457200"/>
            <a:ext cx="4629150" cy="5403851"/>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Content Placeholder 4"/>
          <p:cNvSpPr>
            <a:spLocks noGrp="1"/>
          </p:cNvSpPr>
          <p:nvPr>
            <p:ph sz="quarter" idx="14" hasCustomPrompt="1"/>
          </p:nvPr>
        </p:nvSpPr>
        <p:spPr>
          <a:xfrm>
            <a:off x="7221141" y="6565212"/>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3767019497"/>
      </p:ext>
    </p:extLst>
  </p:cSld>
  <p:clrMapOvr>
    <a:masterClrMapping/>
  </p:clrMapOvr>
  <p:timing>
    <p:tnLst>
      <p:par>
        <p:cTn id="1" dur="indefinite" restart="never" nodeType="tmRoot"/>
      </p:par>
    </p:tnLst>
  </p:timing>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con Light">
    <p:spTree>
      <p:nvGrpSpPr>
        <p:cNvPr id="1" name=""/>
        <p:cNvGrpSpPr/>
        <p:nvPr/>
      </p:nvGrpSpPr>
      <p:grpSpPr>
        <a:xfrm>
          <a:off x="0" y="0"/>
          <a:ext cx="0" cy="0"/>
          <a:chOff x="0" y="0"/>
          <a:chExt cx="0" cy="0"/>
        </a:xfrm>
      </p:grpSpPr>
      <p:sp>
        <p:nvSpPr>
          <p:cNvPr id="3" name="Title 1"/>
          <p:cNvSpPr txBox="1">
            <a:spLocks/>
          </p:cNvSpPr>
          <p:nvPr/>
        </p:nvSpPr>
        <p:spPr>
          <a:xfrm>
            <a:off x="224971" y="135350"/>
            <a:ext cx="8694058" cy="91124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accent5"/>
                </a:solidFill>
                <a:latin typeface="+mj-lt"/>
                <a:ea typeface="+mj-ea"/>
                <a:cs typeface="+mj-cs"/>
              </a:defRPr>
            </a:lvl1pPr>
          </a:lstStyle>
          <a:p>
            <a:r>
              <a:rPr lang="en-US" smtClean="0"/>
              <a:t>Icons for Use Throughout – Light Theme</a:t>
            </a:r>
            <a:endParaRPr lang="en-US" dirty="0"/>
          </a:p>
        </p:txBody>
      </p:sp>
      <p:pic>
        <p:nvPicPr>
          <p:cNvPr id="4" name="Picture 3"/>
          <p:cNvPicPr preferRelativeResize="0">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73873" y="5617689"/>
            <a:ext cx="914400" cy="914400"/>
          </a:xfrm>
          <a:prstGeom prst="rect">
            <a:avLst/>
          </a:prstGeom>
        </p:spPr>
      </p:pic>
      <p:pic>
        <p:nvPicPr>
          <p:cNvPr id="5" name="Picture 4"/>
          <p:cNvPicPr preferRelativeResize="0">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74756" y="5617689"/>
            <a:ext cx="914400" cy="9144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659637" y="1276349"/>
            <a:ext cx="914400" cy="914400"/>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617295" y="2019299"/>
            <a:ext cx="914400" cy="914400"/>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2320499" y="3667993"/>
            <a:ext cx="914400" cy="914400"/>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99408" y="3633963"/>
            <a:ext cx="914400" cy="914400"/>
          </a:xfrm>
          <a:prstGeom prst="rect">
            <a:avLst/>
          </a:prstGeom>
        </p:spPr>
      </p:pic>
      <p:pic>
        <p:nvPicPr>
          <p:cNvPr id="10" name="Picture 9"/>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2316737" y="2874941"/>
            <a:ext cx="914400" cy="914400"/>
          </a:xfrm>
          <a:prstGeom prst="rect">
            <a:avLst/>
          </a:prstGeom>
        </p:spPr>
      </p:pic>
      <p:pic>
        <p:nvPicPr>
          <p:cNvPr id="11" name="Picture 10"/>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099408" y="2773118"/>
            <a:ext cx="914400" cy="914400"/>
          </a:xfrm>
          <a:prstGeom prst="rect">
            <a:avLst/>
          </a:prstGeom>
        </p:spPr>
      </p:pic>
      <p:pic>
        <p:nvPicPr>
          <p:cNvPr id="12" name="Picture 11"/>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6217556" y="1276349"/>
            <a:ext cx="914400" cy="914400"/>
          </a:xfrm>
          <a:prstGeom prst="rect">
            <a:avLst/>
          </a:prstGeom>
        </p:spPr>
      </p:pic>
      <p:pic>
        <p:nvPicPr>
          <p:cNvPr id="13" name="Picture 12"/>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2320499" y="1981859"/>
            <a:ext cx="914400" cy="914400"/>
          </a:xfrm>
          <a:prstGeom prst="rect">
            <a:avLst/>
          </a:prstGeom>
        </p:spPr>
      </p:pic>
      <p:pic>
        <p:nvPicPr>
          <p:cNvPr id="14" name="Picture 13"/>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1099408" y="1947826"/>
            <a:ext cx="914400" cy="914400"/>
          </a:xfrm>
          <a:prstGeom prst="rect">
            <a:avLst/>
          </a:prstGeom>
        </p:spPr>
      </p:pic>
      <p:pic>
        <p:nvPicPr>
          <p:cNvPr id="15" name="Picture 14"/>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2320499" y="1121017"/>
            <a:ext cx="914400" cy="914400"/>
          </a:xfrm>
          <a:prstGeom prst="rect">
            <a:avLst/>
          </a:prstGeom>
        </p:spPr>
      </p:pic>
      <p:pic>
        <p:nvPicPr>
          <p:cNvPr id="16" name="Picture 15"/>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1099408" y="1086984"/>
            <a:ext cx="914400" cy="914400"/>
          </a:xfrm>
          <a:prstGeom prst="rect">
            <a:avLst/>
          </a:prstGeom>
        </p:spPr>
      </p:pic>
      <p:pic>
        <p:nvPicPr>
          <p:cNvPr id="17" name="Picture 16"/>
          <p:cNvPicPr>
            <a:picLocks noChangeAspect="1"/>
          </p:cNvPicPr>
          <p:nvPr/>
        </p:nvPicPr>
        <p:blipFill>
          <a:blip r:embed="rId16" cstate="email">
            <a:extLst>
              <a:ext uri="{28A0092B-C50C-407E-A947-70E740481C1C}">
                <a14:useLocalDpi xmlns:a14="http://schemas.microsoft.com/office/drawing/2010/main" val="0"/>
              </a:ext>
            </a:extLst>
          </a:blip>
          <a:stretch>
            <a:fillRect/>
          </a:stretch>
        </p:blipFill>
        <p:spPr>
          <a:xfrm>
            <a:off x="4659637" y="2802115"/>
            <a:ext cx="914400" cy="914400"/>
          </a:xfrm>
          <a:prstGeom prst="rect">
            <a:avLst/>
          </a:prstGeom>
        </p:spPr>
      </p:pic>
      <p:pic>
        <p:nvPicPr>
          <p:cNvPr id="18" name="Picture 17"/>
          <p:cNvPicPr>
            <a:picLocks noChangeAspect="1"/>
          </p:cNvPicPr>
          <p:nvPr/>
        </p:nvPicPr>
        <p:blipFill>
          <a:blip r:embed="rId17" cstate="email">
            <a:extLst>
              <a:ext uri="{28A0092B-C50C-407E-A947-70E740481C1C}">
                <a14:useLocalDpi xmlns:a14="http://schemas.microsoft.com/office/drawing/2010/main" val="0"/>
              </a:ext>
            </a:extLst>
          </a:blip>
          <a:stretch>
            <a:fillRect/>
          </a:stretch>
        </p:blipFill>
        <p:spPr>
          <a:xfrm>
            <a:off x="6236606" y="2053771"/>
            <a:ext cx="914400" cy="914400"/>
          </a:xfrm>
          <a:prstGeom prst="rect">
            <a:avLst/>
          </a:prstGeom>
        </p:spPr>
      </p:pic>
      <p:pic>
        <p:nvPicPr>
          <p:cNvPr id="19" name="Picture 18"/>
          <p:cNvPicPr preferRelativeResize="0">
            <a:picLocks noChangeAspect="1"/>
          </p:cNvPicPr>
          <p:nvPr/>
        </p:nvPicPr>
        <p:blipFill>
          <a:blip r:embed="rId18" cstate="email">
            <a:extLst>
              <a:ext uri="{28A0092B-C50C-407E-A947-70E740481C1C}">
                <a14:useLocalDpi xmlns:a14="http://schemas.microsoft.com/office/drawing/2010/main" val="0"/>
              </a:ext>
            </a:extLst>
          </a:blip>
          <a:stretch>
            <a:fillRect/>
          </a:stretch>
        </p:blipFill>
        <p:spPr>
          <a:xfrm>
            <a:off x="4472989" y="5617689"/>
            <a:ext cx="914400" cy="914400"/>
          </a:xfrm>
          <a:prstGeom prst="rect">
            <a:avLst/>
          </a:prstGeom>
        </p:spPr>
      </p:pic>
      <p:pic>
        <p:nvPicPr>
          <p:cNvPr id="20" name="Picture 19"/>
          <p:cNvPicPr preferRelativeResize="0">
            <a:picLocks noChangeAspect="1"/>
          </p:cNvPicPr>
          <p:nvPr/>
        </p:nvPicPr>
        <p:blipFill>
          <a:blip r:embed="rId19" cstate="email">
            <a:extLst>
              <a:ext uri="{28A0092B-C50C-407E-A947-70E740481C1C}">
                <a14:useLocalDpi xmlns:a14="http://schemas.microsoft.com/office/drawing/2010/main" val="0"/>
              </a:ext>
            </a:extLst>
          </a:blip>
          <a:stretch>
            <a:fillRect/>
          </a:stretch>
        </p:blipFill>
        <p:spPr>
          <a:xfrm>
            <a:off x="3372105" y="5617689"/>
            <a:ext cx="914400" cy="914400"/>
          </a:xfrm>
          <a:prstGeom prst="rect">
            <a:avLst/>
          </a:prstGeom>
        </p:spPr>
      </p:pic>
      <p:pic>
        <p:nvPicPr>
          <p:cNvPr id="21" name="Picture 20"/>
          <p:cNvPicPr preferRelativeResize="0">
            <a:picLocks noChangeAspect="1"/>
          </p:cNvPicPr>
          <p:nvPr/>
        </p:nvPicPr>
        <p:blipFill>
          <a:blip r:embed="rId20" cstate="email">
            <a:extLst>
              <a:ext uri="{28A0092B-C50C-407E-A947-70E740481C1C}">
                <a14:useLocalDpi xmlns:a14="http://schemas.microsoft.com/office/drawing/2010/main" val="0"/>
              </a:ext>
            </a:extLst>
          </a:blip>
          <a:stretch>
            <a:fillRect/>
          </a:stretch>
        </p:blipFill>
        <p:spPr>
          <a:xfrm>
            <a:off x="2271221" y="5617689"/>
            <a:ext cx="914400" cy="914400"/>
          </a:xfrm>
          <a:prstGeom prst="rect">
            <a:avLst/>
          </a:prstGeom>
        </p:spPr>
      </p:pic>
    </p:spTree>
    <p:custDataLst>
      <p:tags r:id="rId1"/>
    </p:custDataLst>
    <p:extLst>
      <p:ext uri="{BB962C8B-B14F-4D97-AF65-F5344CB8AC3E}">
        <p14:creationId xmlns:p14="http://schemas.microsoft.com/office/powerpoint/2010/main" val="1195015267"/>
      </p:ext>
    </p:extLst>
  </p:cSld>
  <p:clrMapOvr>
    <a:masterClrMapping/>
  </p:clrMapOvr>
  <p:timing>
    <p:tnLst>
      <p:par>
        <p:cTn id="1" dur="indefinite" restart="never" nodeType="tmRoot"/>
      </p:par>
    </p:tnLst>
  </p:timing>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Number Light">
    <p:spTree>
      <p:nvGrpSpPr>
        <p:cNvPr id="1" name=""/>
        <p:cNvGrpSpPr/>
        <p:nvPr/>
      </p:nvGrpSpPr>
      <p:grpSpPr>
        <a:xfrm>
          <a:off x="0" y="0"/>
          <a:ext cx="0" cy="0"/>
          <a:chOff x="0" y="0"/>
          <a:chExt cx="0" cy="0"/>
        </a:xfrm>
      </p:grpSpPr>
      <p:sp>
        <p:nvSpPr>
          <p:cNvPr id="3" name="Title 1"/>
          <p:cNvSpPr>
            <a:spLocks noGrp="1"/>
          </p:cNvSpPr>
          <p:nvPr>
            <p:ph type="title"/>
          </p:nvPr>
        </p:nvSpPr>
        <p:spPr>
          <a:xfrm>
            <a:off x="224971" y="155556"/>
            <a:ext cx="8694058" cy="911243"/>
          </a:xfrm>
        </p:spPr>
        <p:txBody>
          <a:bodyPr>
            <a:normAutofit/>
          </a:bodyPr>
          <a:lstStyle/>
          <a:p>
            <a:r>
              <a:rPr lang="en-US" smtClean="0"/>
              <a:t>Click to edit Master title style</a:t>
            </a:r>
            <a:endParaRPr lang="en-US" dirty="0"/>
          </a:p>
        </p:txBody>
      </p:sp>
      <p:sp>
        <p:nvSpPr>
          <p:cNvPr id="4" name="Oval 3"/>
          <p:cNvSpPr/>
          <p:nvPr/>
        </p:nvSpPr>
        <p:spPr>
          <a:xfrm>
            <a:off x="685800" y="1752600"/>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Cambria"/>
                <a:cs typeface="Cambria"/>
              </a:rPr>
              <a:t>1</a:t>
            </a:r>
            <a:endParaRPr lang="en-US" sz="2800" dirty="0">
              <a:solidFill>
                <a:schemeClr val="tx1"/>
              </a:solidFill>
              <a:latin typeface="Cambria"/>
              <a:cs typeface="Cambria"/>
            </a:endParaRPr>
          </a:p>
        </p:txBody>
      </p:sp>
      <p:sp>
        <p:nvSpPr>
          <p:cNvPr id="5" name="Oval 4"/>
          <p:cNvSpPr/>
          <p:nvPr/>
        </p:nvSpPr>
        <p:spPr>
          <a:xfrm>
            <a:off x="685800" y="2743200"/>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Cambria"/>
                <a:cs typeface="Cambria"/>
              </a:rPr>
              <a:t>2</a:t>
            </a:r>
            <a:endParaRPr lang="en-US" sz="2800" dirty="0">
              <a:solidFill>
                <a:schemeClr val="tx1"/>
              </a:solidFill>
              <a:latin typeface="Cambria"/>
              <a:cs typeface="Cambria"/>
            </a:endParaRPr>
          </a:p>
        </p:txBody>
      </p:sp>
      <p:sp>
        <p:nvSpPr>
          <p:cNvPr id="6" name="Oval 5"/>
          <p:cNvSpPr/>
          <p:nvPr/>
        </p:nvSpPr>
        <p:spPr>
          <a:xfrm>
            <a:off x="685800" y="3733800"/>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ambria"/>
                <a:cs typeface="Cambria"/>
              </a:rPr>
              <a:t>3</a:t>
            </a:r>
          </a:p>
        </p:txBody>
      </p:sp>
      <p:sp>
        <p:nvSpPr>
          <p:cNvPr id="7" name="Oval 6"/>
          <p:cNvSpPr/>
          <p:nvPr/>
        </p:nvSpPr>
        <p:spPr>
          <a:xfrm>
            <a:off x="685800" y="4648200"/>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Cambria"/>
                <a:cs typeface="Cambria"/>
              </a:rPr>
              <a:t>4</a:t>
            </a:r>
            <a:endParaRPr lang="en-US" sz="2800" dirty="0">
              <a:solidFill>
                <a:schemeClr val="tx1"/>
              </a:solidFill>
              <a:latin typeface="Cambria"/>
              <a:cs typeface="Cambria"/>
            </a:endParaRPr>
          </a:p>
        </p:txBody>
      </p:sp>
      <p:sp>
        <p:nvSpPr>
          <p:cNvPr id="8" name="Oval 7"/>
          <p:cNvSpPr/>
          <p:nvPr/>
        </p:nvSpPr>
        <p:spPr>
          <a:xfrm>
            <a:off x="1796143" y="1752600"/>
            <a:ext cx="533400" cy="533400"/>
          </a:xfrm>
          <a:prstGeom prst="ellipse">
            <a:avLst/>
          </a:prstGeom>
          <a:noFill/>
          <a:ln w="28575">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solidFill>
                <a:latin typeface="Cambria"/>
                <a:cs typeface="Cambria"/>
              </a:rPr>
              <a:t>1</a:t>
            </a:r>
            <a:endParaRPr lang="en-US" sz="2800" dirty="0">
              <a:solidFill>
                <a:schemeClr val="accent3"/>
              </a:solidFill>
              <a:latin typeface="Cambria"/>
              <a:cs typeface="Cambria"/>
            </a:endParaRPr>
          </a:p>
        </p:txBody>
      </p:sp>
      <p:sp>
        <p:nvSpPr>
          <p:cNvPr id="9" name="Oval 8"/>
          <p:cNvSpPr/>
          <p:nvPr/>
        </p:nvSpPr>
        <p:spPr>
          <a:xfrm>
            <a:off x="1796143" y="2743200"/>
            <a:ext cx="533400" cy="533400"/>
          </a:xfrm>
          <a:prstGeom prst="ellipse">
            <a:avLst/>
          </a:prstGeom>
          <a:noFill/>
          <a:ln w="28575">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solidFill>
                <a:latin typeface="Cambria"/>
                <a:cs typeface="Cambria"/>
              </a:rPr>
              <a:t>2</a:t>
            </a:r>
            <a:endParaRPr lang="en-US" sz="2800" dirty="0">
              <a:solidFill>
                <a:schemeClr val="accent3"/>
              </a:solidFill>
              <a:latin typeface="Cambria"/>
              <a:cs typeface="Cambria"/>
            </a:endParaRPr>
          </a:p>
        </p:txBody>
      </p:sp>
      <p:sp>
        <p:nvSpPr>
          <p:cNvPr id="10" name="Oval 9"/>
          <p:cNvSpPr/>
          <p:nvPr/>
        </p:nvSpPr>
        <p:spPr>
          <a:xfrm>
            <a:off x="1796143" y="3733800"/>
            <a:ext cx="533400" cy="533400"/>
          </a:xfrm>
          <a:prstGeom prst="ellipse">
            <a:avLst/>
          </a:prstGeom>
          <a:noFill/>
          <a:ln w="28575">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solidFill>
                <a:latin typeface="Cambria"/>
                <a:cs typeface="Cambria"/>
              </a:rPr>
              <a:t>3</a:t>
            </a:r>
          </a:p>
        </p:txBody>
      </p:sp>
      <p:sp>
        <p:nvSpPr>
          <p:cNvPr id="11" name="Oval 10"/>
          <p:cNvSpPr/>
          <p:nvPr/>
        </p:nvSpPr>
        <p:spPr>
          <a:xfrm>
            <a:off x="1796143" y="4648200"/>
            <a:ext cx="533400" cy="533400"/>
          </a:xfrm>
          <a:prstGeom prst="ellipse">
            <a:avLst/>
          </a:prstGeom>
          <a:noFill/>
          <a:ln w="28575">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solidFill>
                <a:latin typeface="Cambria"/>
                <a:cs typeface="Cambria"/>
              </a:rPr>
              <a:t>4</a:t>
            </a:r>
            <a:endParaRPr lang="en-US" sz="2800" dirty="0">
              <a:solidFill>
                <a:schemeClr val="accent3"/>
              </a:solidFill>
              <a:latin typeface="Cambria"/>
              <a:cs typeface="Cambria"/>
            </a:endParaRPr>
          </a:p>
        </p:txBody>
      </p:sp>
      <p:sp>
        <p:nvSpPr>
          <p:cNvPr id="12" name="Oval 11"/>
          <p:cNvSpPr/>
          <p:nvPr/>
        </p:nvSpPr>
        <p:spPr>
          <a:xfrm>
            <a:off x="2906486" y="1761671"/>
            <a:ext cx="533400" cy="533400"/>
          </a:xfrm>
          <a:prstGeom prst="ellipse">
            <a:avLst/>
          </a:prstGeom>
          <a:noFill/>
          <a:ln w="28575">
            <a:solidFill>
              <a:schemeClr val="accent6">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solidFill>
                <a:latin typeface="Cambria"/>
                <a:cs typeface="Cambria"/>
              </a:rPr>
              <a:t>1</a:t>
            </a:r>
            <a:endParaRPr lang="en-US" sz="2800" dirty="0">
              <a:solidFill>
                <a:schemeClr val="accent6"/>
              </a:solidFill>
              <a:latin typeface="Cambria"/>
              <a:cs typeface="Cambria"/>
            </a:endParaRPr>
          </a:p>
        </p:txBody>
      </p:sp>
      <p:sp>
        <p:nvSpPr>
          <p:cNvPr id="13" name="Oval 12"/>
          <p:cNvSpPr/>
          <p:nvPr/>
        </p:nvSpPr>
        <p:spPr>
          <a:xfrm>
            <a:off x="2906486" y="2752271"/>
            <a:ext cx="533400" cy="533400"/>
          </a:xfrm>
          <a:prstGeom prst="ellipse">
            <a:avLst/>
          </a:prstGeom>
          <a:noFill/>
          <a:ln w="28575">
            <a:solidFill>
              <a:schemeClr val="accent6">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solidFill>
                <a:latin typeface="Cambria"/>
                <a:cs typeface="Cambria"/>
              </a:rPr>
              <a:t>2</a:t>
            </a:r>
            <a:endParaRPr lang="en-US" sz="2800" dirty="0">
              <a:solidFill>
                <a:schemeClr val="accent6"/>
              </a:solidFill>
              <a:latin typeface="Cambria"/>
              <a:cs typeface="Cambria"/>
            </a:endParaRPr>
          </a:p>
        </p:txBody>
      </p:sp>
      <p:sp>
        <p:nvSpPr>
          <p:cNvPr id="14" name="Oval 13"/>
          <p:cNvSpPr/>
          <p:nvPr/>
        </p:nvSpPr>
        <p:spPr>
          <a:xfrm>
            <a:off x="2906486" y="3742871"/>
            <a:ext cx="533400" cy="533400"/>
          </a:xfrm>
          <a:prstGeom prst="ellipse">
            <a:avLst/>
          </a:prstGeom>
          <a:noFill/>
          <a:ln w="28575">
            <a:solidFill>
              <a:schemeClr val="accent6">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6"/>
                </a:solidFill>
                <a:latin typeface="Cambria"/>
                <a:cs typeface="Cambria"/>
              </a:rPr>
              <a:t>3</a:t>
            </a:r>
          </a:p>
        </p:txBody>
      </p:sp>
      <p:sp>
        <p:nvSpPr>
          <p:cNvPr id="15" name="Oval 14"/>
          <p:cNvSpPr/>
          <p:nvPr/>
        </p:nvSpPr>
        <p:spPr>
          <a:xfrm>
            <a:off x="2906486" y="4657271"/>
            <a:ext cx="533400" cy="533400"/>
          </a:xfrm>
          <a:prstGeom prst="ellipse">
            <a:avLst/>
          </a:prstGeom>
          <a:noFill/>
          <a:ln w="28575">
            <a:solidFill>
              <a:schemeClr val="accent6">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solidFill>
                <a:latin typeface="Cambria"/>
                <a:cs typeface="Cambria"/>
              </a:rPr>
              <a:t>4</a:t>
            </a:r>
            <a:endParaRPr lang="en-US" sz="2800" dirty="0">
              <a:solidFill>
                <a:schemeClr val="accent6"/>
              </a:solidFill>
              <a:latin typeface="Cambria"/>
              <a:cs typeface="Cambria"/>
            </a:endParaRPr>
          </a:p>
        </p:txBody>
      </p:sp>
    </p:spTree>
    <p:custDataLst>
      <p:tags r:id="rId1"/>
    </p:custDataLst>
    <p:extLst>
      <p:ext uri="{BB962C8B-B14F-4D97-AF65-F5344CB8AC3E}">
        <p14:creationId xmlns:p14="http://schemas.microsoft.com/office/powerpoint/2010/main" val="4260497450"/>
      </p:ext>
    </p:extLst>
  </p:cSld>
  <p:clrMapOvr>
    <a:masterClrMapping/>
  </p:clrMapOvr>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1662166742"/>
      </p:ext>
    </p:extLst>
  </p:cSld>
  <p:clrMapOvr>
    <a:masterClrMapping/>
  </p:clrMapOvr>
  <p:timing>
    <p:tnLst>
      <p:par>
        <p:cTn id="1" dur="indefinite" restart="never" nodeType="tmRoot"/>
      </p:par>
    </p:tn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224971" y="155556"/>
            <a:ext cx="8694058" cy="911243"/>
          </a:xfrm>
        </p:spPr>
        <p:txBody>
          <a:bodyPr/>
          <a:lstStyle/>
          <a:p>
            <a:r>
              <a:rPr lang="en-US" smtClean="0"/>
              <a:t>Click to edit Master title style</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13802" y="1230599"/>
            <a:ext cx="640135" cy="457240"/>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13802" y="1851639"/>
            <a:ext cx="640135" cy="45724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13802" y="2472679"/>
            <a:ext cx="640135" cy="457240"/>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13802" y="3093719"/>
            <a:ext cx="640135" cy="457240"/>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148219" y="1230599"/>
            <a:ext cx="1371719" cy="457240"/>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148218" y="1851639"/>
            <a:ext cx="1371719" cy="451143"/>
          </a:xfrm>
          <a:prstGeom prst="rect">
            <a:avLst/>
          </a:prstGeom>
        </p:spPr>
      </p:pic>
      <p:pic>
        <p:nvPicPr>
          <p:cNvPr id="10" name="Picture 9"/>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1148218" y="2472679"/>
            <a:ext cx="1371719" cy="457240"/>
          </a:xfrm>
          <a:prstGeom prst="rect">
            <a:avLst/>
          </a:prstGeom>
        </p:spPr>
      </p:pic>
      <p:pic>
        <p:nvPicPr>
          <p:cNvPr id="11" name="Picture 10"/>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148217" y="3099816"/>
            <a:ext cx="1371719" cy="451143"/>
          </a:xfrm>
          <a:prstGeom prst="rect">
            <a:avLst/>
          </a:prstGeom>
        </p:spPr>
      </p:pic>
      <p:pic>
        <p:nvPicPr>
          <p:cNvPr id="12" name="Picture 11"/>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2753838" y="1249734"/>
            <a:ext cx="1554615" cy="457240"/>
          </a:xfrm>
          <a:prstGeom prst="rect">
            <a:avLst/>
          </a:prstGeom>
        </p:spPr>
      </p:pic>
      <p:pic>
        <p:nvPicPr>
          <p:cNvPr id="13" name="Picture 12"/>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2753837" y="1845542"/>
            <a:ext cx="1554615" cy="457240"/>
          </a:xfrm>
          <a:prstGeom prst="rect">
            <a:avLst/>
          </a:prstGeom>
        </p:spPr>
      </p:pic>
      <p:pic>
        <p:nvPicPr>
          <p:cNvPr id="14" name="Picture 13"/>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2753837" y="2472679"/>
            <a:ext cx="1554615" cy="457240"/>
          </a:xfrm>
          <a:prstGeom prst="rect">
            <a:avLst/>
          </a:prstGeom>
        </p:spPr>
      </p:pic>
      <p:pic>
        <p:nvPicPr>
          <p:cNvPr id="15" name="Picture 14"/>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2753837" y="3081525"/>
            <a:ext cx="1554615" cy="457240"/>
          </a:xfrm>
          <a:prstGeom prst="rect">
            <a:avLst/>
          </a:prstGeom>
        </p:spPr>
      </p:pic>
      <p:grpSp>
        <p:nvGrpSpPr>
          <p:cNvPr id="2" name="Group 1"/>
          <p:cNvGrpSpPr/>
          <p:nvPr/>
        </p:nvGrpSpPr>
        <p:grpSpPr>
          <a:xfrm>
            <a:off x="3668372" y="3697195"/>
            <a:ext cx="640080" cy="457200"/>
            <a:chOff x="3668372" y="3697195"/>
            <a:chExt cx="640080" cy="457200"/>
          </a:xfrm>
        </p:grpSpPr>
        <p:sp>
          <p:nvSpPr>
            <p:cNvPr id="71" name="Pentagon 70"/>
            <p:cNvSpPr/>
            <p:nvPr/>
          </p:nvSpPr>
          <p:spPr>
            <a:xfrm>
              <a:off x="3851252" y="3697195"/>
              <a:ext cx="457200" cy="4572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3668372" y="3697195"/>
              <a:ext cx="182880" cy="4572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3668372" y="4531766"/>
            <a:ext cx="640080" cy="457200"/>
            <a:chOff x="3668372" y="4531766"/>
            <a:chExt cx="640080" cy="457200"/>
          </a:xfrm>
        </p:grpSpPr>
        <p:sp>
          <p:nvSpPr>
            <p:cNvPr id="73" name="Pentagon 72"/>
            <p:cNvSpPr/>
            <p:nvPr/>
          </p:nvSpPr>
          <p:spPr>
            <a:xfrm>
              <a:off x="3851252" y="4531766"/>
              <a:ext cx="457200" cy="4572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668372" y="4531766"/>
              <a:ext cx="182880" cy="4572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3668372" y="5366337"/>
            <a:ext cx="640080" cy="457200"/>
            <a:chOff x="3668372" y="5366337"/>
            <a:chExt cx="640080" cy="457200"/>
          </a:xfrm>
        </p:grpSpPr>
        <p:sp>
          <p:nvSpPr>
            <p:cNvPr id="75" name="Pentagon 74"/>
            <p:cNvSpPr/>
            <p:nvPr/>
          </p:nvSpPr>
          <p:spPr>
            <a:xfrm>
              <a:off x="3851252" y="5366337"/>
              <a:ext cx="457200" cy="457200"/>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3668372" y="5366337"/>
              <a:ext cx="182880" cy="4572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668372" y="6200908"/>
            <a:ext cx="640080" cy="457200"/>
            <a:chOff x="3668372" y="6200908"/>
            <a:chExt cx="640080" cy="457200"/>
          </a:xfrm>
        </p:grpSpPr>
        <p:sp>
          <p:nvSpPr>
            <p:cNvPr id="77" name="Pentagon 76"/>
            <p:cNvSpPr/>
            <p:nvPr/>
          </p:nvSpPr>
          <p:spPr>
            <a:xfrm>
              <a:off x="3851252" y="6200908"/>
              <a:ext cx="457200" cy="45720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3668372" y="6200908"/>
              <a:ext cx="182880" cy="4572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p:cNvGrpSpPr/>
          <p:nvPr/>
        </p:nvGrpSpPr>
        <p:grpSpPr>
          <a:xfrm>
            <a:off x="5058484" y="3690371"/>
            <a:ext cx="1371600" cy="453104"/>
            <a:chOff x="2303060" y="1350261"/>
            <a:chExt cx="1371600" cy="453104"/>
          </a:xfrm>
        </p:grpSpPr>
        <p:sp>
          <p:nvSpPr>
            <p:cNvPr id="80" name="Round Same Side Corner Rectangle 79"/>
            <p:cNvSpPr/>
            <p:nvPr/>
          </p:nvSpPr>
          <p:spPr>
            <a:xfrm>
              <a:off x="2303060" y="1350261"/>
              <a:ext cx="1371600" cy="365760"/>
            </a:xfrm>
            <a:prstGeom prst="round2Same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03060" y="1711925"/>
              <a:ext cx="1371600" cy="9144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5058484" y="4505139"/>
            <a:ext cx="1371600" cy="453104"/>
            <a:chOff x="2303060" y="2165029"/>
            <a:chExt cx="1371600" cy="453104"/>
          </a:xfrm>
        </p:grpSpPr>
        <p:sp>
          <p:nvSpPr>
            <p:cNvPr id="83" name="Round Same Side Corner Rectangle 82"/>
            <p:cNvSpPr/>
            <p:nvPr/>
          </p:nvSpPr>
          <p:spPr>
            <a:xfrm>
              <a:off x="2303060" y="2165029"/>
              <a:ext cx="1371600" cy="365760"/>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2303060" y="2526693"/>
              <a:ext cx="1371600" cy="9144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5058484" y="5366337"/>
            <a:ext cx="1371600" cy="453104"/>
            <a:chOff x="2303060" y="3026227"/>
            <a:chExt cx="1371600" cy="453104"/>
          </a:xfrm>
        </p:grpSpPr>
        <p:sp>
          <p:nvSpPr>
            <p:cNvPr id="86" name="Round Same Side Corner Rectangle 85"/>
            <p:cNvSpPr/>
            <p:nvPr/>
          </p:nvSpPr>
          <p:spPr>
            <a:xfrm>
              <a:off x="2303060" y="3026227"/>
              <a:ext cx="1371600" cy="365760"/>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2303060" y="3387891"/>
              <a:ext cx="1371600" cy="9144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58484" y="6181105"/>
            <a:ext cx="1371600" cy="453104"/>
            <a:chOff x="2303060" y="3840995"/>
            <a:chExt cx="1371600" cy="453104"/>
          </a:xfrm>
        </p:grpSpPr>
        <p:sp>
          <p:nvSpPr>
            <p:cNvPr id="89" name="Round Same Side Corner Rectangle 88"/>
            <p:cNvSpPr/>
            <p:nvPr/>
          </p:nvSpPr>
          <p:spPr>
            <a:xfrm>
              <a:off x="2303060" y="3840995"/>
              <a:ext cx="1371600" cy="365760"/>
            </a:xfrm>
            <a:prstGeom prst="round2Same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2303060" y="4202659"/>
              <a:ext cx="1371600" cy="914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7355542" y="3697195"/>
            <a:ext cx="1554480" cy="457200"/>
            <a:chOff x="4600118" y="1357085"/>
            <a:chExt cx="1554480" cy="457200"/>
          </a:xfrm>
        </p:grpSpPr>
        <p:sp>
          <p:nvSpPr>
            <p:cNvPr id="92" name="Pentagon 91"/>
            <p:cNvSpPr/>
            <p:nvPr/>
          </p:nvSpPr>
          <p:spPr>
            <a:xfrm>
              <a:off x="4782998" y="1357085"/>
              <a:ext cx="1371600" cy="4572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4600118" y="1357085"/>
              <a:ext cx="182880" cy="4572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7355542" y="4531766"/>
            <a:ext cx="1554480" cy="457200"/>
            <a:chOff x="4600118" y="2191656"/>
            <a:chExt cx="1554480" cy="457200"/>
          </a:xfrm>
        </p:grpSpPr>
        <p:sp>
          <p:nvSpPr>
            <p:cNvPr id="95" name="Pentagon 94"/>
            <p:cNvSpPr/>
            <p:nvPr/>
          </p:nvSpPr>
          <p:spPr>
            <a:xfrm>
              <a:off x="4782998" y="2191656"/>
              <a:ext cx="1371600" cy="4572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4600118" y="2191656"/>
              <a:ext cx="182880" cy="4572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p:cNvGrpSpPr/>
          <p:nvPr/>
        </p:nvGrpSpPr>
        <p:grpSpPr>
          <a:xfrm>
            <a:off x="7355542" y="5366337"/>
            <a:ext cx="1554480" cy="457200"/>
            <a:chOff x="4600118" y="3026227"/>
            <a:chExt cx="1554480" cy="457200"/>
          </a:xfrm>
        </p:grpSpPr>
        <p:sp>
          <p:nvSpPr>
            <p:cNvPr id="98" name="Pentagon 97"/>
            <p:cNvSpPr/>
            <p:nvPr/>
          </p:nvSpPr>
          <p:spPr>
            <a:xfrm>
              <a:off x="4782998" y="3026227"/>
              <a:ext cx="1371600" cy="457200"/>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4600118" y="3026227"/>
              <a:ext cx="182880" cy="4572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p:cNvGrpSpPr/>
          <p:nvPr/>
        </p:nvGrpSpPr>
        <p:grpSpPr>
          <a:xfrm>
            <a:off x="7355542" y="6200908"/>
            <a:ext cx="1554480" cy="457200"/>
            <a:chOff x="4600118" y="3860798"/>
            <a:chExt cx="1554480" cy="457200"/>
          </a:xfrm>
        </p:grpSpPr>
        <p:sp>
          <p:nvSpPr>
            <p:cNvPr id="101" name="Pentagon 100"/>
            <p:cNvSpPr/>
            <p:nvPr/>
          </p:nvSpPr>
          <p:spPr>
            <a:xfrm>
              <a:off x="4782998" y="3860798"/>
              <a:ext cx="1371600" cy="45720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4600118" y="3860798"/>
              <a:ext cx="182880" cy="4572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285439985"/>
      </p:ext>
    </p:extLst>
  </p:cSld>
  <p:clrMapOvr>
    <a:masterClrMapping/>
  </p:clrMapOvr>
  <p:timing>
    <p:tnLst>
      <p:par>
        <p:cTn id="1" dur="indefinite" restart="never" nodeType="tmRoot"/>
      </p:par>
    </p:tnLst>
  </p:timing>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791029" y="2973379"/>
            <a:ext cx="7772400" cy="911243"/>
          </a:xfrm>
        </p:spPr>
        <p:txBody>
          <a:bodyPr>
            <a:normAutofit/>
          </a:bodyPr>
          <a:lstStyle/>
          <a:p>
            <a:r>
              <a:rPr lang="en-US" smtClean="0"/>
              <a:t>Click to edit Master title style</a:t>
            </a:r>
            <a:endParaRPr lang="en-US" dirty="0"/>
          </a:p>
        </p:txBody>
      </p:sp>
      <p:grpSp>
        <p:nvGrpSpPr>
          <p:cNvPr id="4" name="Group 3"/>
          <p:cNvGrpSpPr/>
          <p:nvPr/>
        </p:nvGrpSpPr>
        <p:grpSpPr>
          <a:xfrm>
            <a:off x="7094966" y="0"/>
            <a:ext cx="1371719" cy="457240"/>
            <a:chOff x="7094966" y="0"/>
            <a:chExt cx="1371719" cy="457240"/>
          </a:xfrm>
        </p:grpSpPr>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10800000">
              <a:off x="7094966" y="0"/>
              <a:ext cx="1371719" cy="457240"/>
            </a:xfrm>
            <a:prstGeom prst="rect">
              <a:avLst/>
            </a:prstGeom>
          </p:spPr>
        </p:pic>
        <p:sp>
          <p:nvSpPr>
            <p:cNvPr id="6" name="TextBox 5"/>
            <p:cNvSpPr txBox="1"/>
            <p:nvPr/>
          </p:nvSpPr>
          <p:spPr>
            <a:xfrm>
              <a:off x="7094967" y="87240"/>
              <a:ext cx="1371718" cy="338554"/>
            </a:xfrm>
            <a:prstGeom prst="rect">
              <a:avLst/>
            </a:prstGeom>
            <a:noFill/>
          </p:spPr>
          <p:txBody>
            <a:bodyPr wrap="square" rtlCol="0">
              <a:spAutoFit/>
            </a:bodyPr>
            <a:lstStyle/>
            <a:p>
              <a:pPr algn="ctr"/>
              <a:r>
                <a:rPr lang="en-US" sz="1600" dirty="0" smtClean="0">
                  <a:solidFill>
                    <a:schemeClr val="bg1"/>
                  </a:solidFill>
                  <a:latin typeface="+mj-lt"/>
                </a:rPr>
                <a:t>Resources</a:t>
              </a:r>
              <a:endParaRPr lang="en-US" sz="1200" dirty="0">
                <a:solidFill>
                  <a:schemeClr val="bg1"/>
                </a:solidFill>
                <a:latin typeface="+mj-lt"/>
              </a:endParaRPr>
            </a:p>
          </p:txBody>
        </p:sp>
      </p:grpSp>
      <p:grpSp>
        <p:nvGrpSpPr>
          <p:cNvPr id="7" name="Group 6"/>
          <p:cNvGrpSpPr/>
          <p:nvPr/>
        </p:nvGrpSpPr>
        <p:grpSpPr>
          <a:xfrm>
            <a:off x="5123903" y="-1159"/>
            <a:ext cx="1371719" cy="458399"/>
            <a:chOff x="5123903" y="-1159"/>
            <a:chExt cx="1371719" cy="458399"/>
          </a:xfrm>
        </p:grpSpPr>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10800000">
              <a:off x="5123903" y="-1159"/>
              <a:ext cx="1371719" cy="451143"/>
            </a:xfrm>
            <a:prstGeom prst="rect">
              <a:avLst/>
            </a:prstGeom>
          </p:spPr>
        </p:pic>
        <p:sp>
          <p:nvSpPr>
            <p:cNvPr id="9" name="TextBox 8"/>
            <p:cNvSpPr txBox="1"/>
            <p:nvPr/>
          </p:nvSpPr>
          <p:spPr>
            <a:xfrm>
              <a:off x="5123903" y="106689"/>
              <a:ext cx="1371719" cy="350551"/>
            </a:xfrm>
            <a:prstGeom prst="rect">
              <a:avLst/>
            </a:prstGeom>
            <a:noFill/>
          </p:spPr>
          <p:txBody>
            <a:bodyPr wrap="square" rtlCol="0">
              <a:spAutoFit/>
            </a:bodyPr>
            <a:lstStyle/>
            <a:p>
              <a:pPr algn="ctr"/>
              <a:r>
                <a:rPr lang="en-US" sz="1600" dirty="0" smtClean="0">
                  <a:solidFill>
                    <a:schemeClr val="bg1"/>
                  </a:solidFill>
                  <a:latin typeface="+mj-lt"/>
                </a:rPr>
                <a:t>References</a:t>
              </a:r>
              <a:endParaRPr lang="en-US" sz="1200" dirty="0">
                <a:solidFill>
                  <a:schemeClr val="bg1"/>
                </a:solidFill>
                <a:latin typeface="+mj-lt"/>
              </a:endParaRPr>
            </a:p>
          </p:txBody>
        </p:sp>
      </p:grpSp>
      <p:grpSp>
        <p:nvGrpSpPr>
          <p:cNvPr id="10" name="Group 9"/>
          <p:cNvGrpSpPr/>
          <p:nvPr/>
        </p:nvGrpSpPr>
        <p:grpSpPr>
          <a:xfrm>
            <a:off x="2943880" y="-7255"/>
            <a:ext cx="1371719" cy="457240"/>
            <a:chOff x="2943880" y="-7255"/>
            <a:chExt cx="1371719" cy="457240"/>
          </a:xfrm>
        </p:grpSpPr>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rot="10800000">
              <a:off x="2943880" y="-7255"/>
              <a:ext cx="1371719" cy="457240"/>
            </a:xfrm>
            <a:prstGeom prst="rect">
              <a:avLst/>
            </a:prstGeom>
          </p:spPr>
        </p:pic>
        <p:sp>
          <p:nvSpPr>
            <p:cNvPr id="12" name="TextBox 11"/>
            <p:cNvSpPr txBox="1"/>
            <p:nvPr/>
          </p:nvSpPr>
          <p:spPr>
            <a:xfrm>
              <a:off x="2943880" y="97014"/>
              <a:ext cx="1371719" cy="350551"/>
            </a:xfrm>
            <a:prstGeom prst="rect">
              <a:avLst/>
            </a:prstGeom>
            <a:noFill/>
          </p:spPr>
          <p:txBody>
            <a:bodyPr wrap="square" rtlCol="0">
              <a:spAutoFit/>
            </a:bodyPr>
            <a:lstStyle/>
            <a:p>
              <a:pPr algn="ctr"/>
              <a:r>
                <a:rPr lang="en-US" sz="1600" dirty="0" smtClean="0">
                  <a:solidFill>
                    <a:schemeClr val="bg1"/>
                  </a:solidFill>
                  <a:latin typeface="+mj-lt"/>
                </a:rPr>
                <a:t>Case Study</a:t>
              </a:r>
              <a:endParaRPr lang="en-US" sz="1200" dirty="0">
                <a:solidFill>
                  <a:schemeClr val="bg1"/>
                </a:solidFill>
                <a:latin typeface="+mj-lt"/>
              </a:endParaRPr>
            </a:p>
          </p:txBody>
        </p:sp>
      </p:grpSp>
      <p:grpSp>
        <p:nvGrpSpPr>
          <p:cNvPr id="13" name="Group 12"/>
          <p:cNvGrpSpPr/>
          <p:nvPr/>
        </p:nvGrpSpPr>
        <p:grpSpPr>
          <a:xfrm>
            <a:off x="886300" y="-1160"/>
            <a:ext cx="1371720" cy="451143"/>
            <a:chOff x="886300" y="-1160"/>
            <a:chExt cx="1371720" cy="451143"/>
          </a:xfrm>
        </p:grpSpPr>
        <p:pic>
          <p:nvPicPr>
            <p:cNvPr id="14" name="Picture 1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rot="10800000">
              <a:off x="886301" y="-1160"/>
              <a:ext cx="1371719" cy="451143"/>
            </a:xfrm>
            <a:prstGeom prst="rect">
              <a:avLst/>
            </a:prstGeom>
          </p:spPr>
        </p:pic>
        <p:sp>
          <p:nvSpPr>
            <p:cNvPr id="15" name="TextBox 14"/>
            <p:cNvSpPr txBox="1"/>
            <p:nvPr/>
          </p:nvSpPr>
          <p:spPr>
            <a:xfrm>
              <a:off x="886300" y="89757"/>
              <a:ext cx="1371719" cy="350551"/>
            </a:xfrm>
            <a:prstGeom prst="rect">
              <a:avLst/>
            </a:prstGeom>
            <a:noFill/>
          </p:spPr>
          <p:txBody>
            <a:bodyPr wrap="square" rtlCol="0">
              <a:spAutoFit/>
            </a:bodyPr>
            <a:lstStyle/>
            <a:p>
              <a:pPr algn="ctr"/>
              <a:r>
                <a:rPr lang="en-US" sz="1600" dirty="0" smtClean="0">
                  <a:solidFill>
                    <a:schemeClr val="bg1"/>
                  </a:solidFill>
                  <a:latin typeface="+mj-lt"/>
                </a:rPr>
                <a:t>Glossary</a:t>
              </a:r>
              <a:endParaRPr lang="en-US" sz="1200" dirty="0">
                <a:solidFill>
                  <a:schemeClr val="bg1"/>
                </a:solidFill>
                <a:latin typeface="+mj-lt"/>
              </a:endParaRPr>
            </a:p>
          </p:txBody>
        </p:sp>
      </p:grpSp>
      <p:grpSp>
        <p:nvGrpSpPr>
          <p:cNvPr id="16" name="Group 15"/>
          <p:cNvGrpSpPr/>
          <p:nvPr/>
        </p:nvGrpSpPr>
        <p:grpSpPr>
          <a:xfrm>
            <a:off x="0" y="1033087"/>
            <a:ext cx="640135" cy="457240"/>
            <a:chOff x="0" y="1033087"/>
            <a:chExt cx="640135" cy="457240"/>
          </a:xfrm>
        </p:grpSpPr>
        <p:pic>
          <p:nvPicPr>
            <p:cNvPr id="17" name="Picture 16"/>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0" y="1033087"/>
              <a:ext cx="640135" cy="457240"/>
            </a:xfrm>
            <a:prstGeom prst="rect">
              <a:avLst/>
            </a:prstGeom>
          </p:spPr>
        </p:pic>
        <p:sp>
          <p:nvSpPr>
            <p:cNvPr id="18" name="TextBox 17"/>
            <p:cNvSpPr txBox="1"/>
            <p:nvPr/>
          </p:nvSpPr>
          <p:spPr>
            <a:xfrm>
              <a:off x="150220" y="1098808"/>
              <a:ext cx="379552" cy="338554"/>
            </a:xfrm>
            <a:prstGeom prst="rect">
              <a:avLst/>
            </a:prstGeom>
            <a:noFill/>
          </p:spPr>
          <p:txBody>
            <a:bodyPr wrap="square" rtlCol="0">
              <a:spAutoFit/>
            </a:bodyPr>
            <a:lstStyle/>
            <a:p>
              <a:pPr algn="ctr"/>
              <a:r>
                <a:rPr lang="en-US" sz="1600" dirty="0" smtClean="0">
                  <a:solidFill>
                    <a:schemeClr val="bg1"/>
                  </a:solidFill>
                  <a:latin typeface="+mj-lt"/>
                </a:rPr>
                <a:t>#</a:t>
              </a:r>
              <a:endParaRPr lang="en-US" sz="1600" dirty="0">
                <a:solidFill>
                  <a:schemeClr val="bg1"/>
                </a:solidFill>
                <a:latin typeface="+mj-lt"/>
              </a:endParaRPr>
            </a:p>
          </p:txBody>
        </p:sp>
      </p:grpSp>
      <p:grpSp>
        <p:nvGrpSpPr>
          <p:cNvPr id="19" name="Group 18"/>
          <p:cNvGrpSpPr/>
          <p:nvPr/>
        </p:nvGrpSpPr>
        <p:grpSpPr>
          <a:xfrm>
            <a:off x="-1" y="1944330"/>
            <a:ext cx="640135" cy="457240"/>
            <a:chOff x="-1" y="1944330"/>
            <a:chExt cx="640135" cy="457240"/>
          </a:xfrm>
        </p:grpSpPr>
        <p:pic>
          <p:nvPicPr>
            <p:cNvPr id="20" name="Picture 19"/>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 y="1944330"/>
              <a:ext cx="640135" cy="457240"/>
            </a:xfrm>
            <a:prstGeom prst="rect">
              <a:avLst/>
            </a:prstGeom>
          </p:spPr>
        </p:pic>
        <p:sp>
          <p:nvSpPr>
            <p:cNvPr id="21" name="TextBox 20"/>
            <p:cNvSpPr txBox="1"/>
            <p:nvPr/>
          </p:nvSpPr>
          <p:spPr>
            <a:xfrm>
              <a:off x="150220" y="2003673"/>
              <a:ext cx="379552" cy="338554"/>
            </a:xfrm>
            <a:prstGeom prst="rect">
              <a:avLst/>
            </a:prstGeom>
            <a:noFill/>
          </p:spPr>
          <p:txBody>
            <a:bodyPr wrap="square" rtlCol="0">
              <a:spAutoFit/>
            </a:bodyPr>
            <a:lstStyle/>
            <a:p>
              <a:pPr algn="ctr"/>
              <a:r>
                <a:rPr lang="en-US" sz="1600" dirty="0">
                  <a:solidFill>
                    <a:schemeClr val="bg1"/>
                  </a:solidFill>
                  <a:latin typeface="+mj-lt"/>
                </a:rPr>
                <a:t>#</a:t>
              </a:r>
              <a:endParaRPr lang="en-US" sz="1200" dirty="0">
                <a:solidFill>
                  <a:schemeClr val="bg1"/>
                </a:solidFill>
                <a:latin typeface="+mj-lt"/>
              </a:endParaRPr>
            </a:p>
          </p:txBody>
        </p:sp>
      </p:grpSp>
      <p:grpSp>
        <p:nvGrpSpPr>
          <p:cNvPr id="22" name="Group 21"/>
          <p:cNvGrpSpPr/>
          <p:nvPr/>
        </p:nvGrpSpPr>
        <p:grpSpPr>
          <a:xfrm>
            <a:off x="7589385" y="1055266"/>
            <a:ext cx="1554615" cy="457240"/>
            <a:chOff x="7589385" y="1055266"/>
            <a:chExt cx="1554615" cy="457240"/>
          </a:xfrm>
        </p:grpSpPr>
        <p:pic>
          <p:nvPicPr>
            <p:cNvPr id="23" name="Picture 22"/>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rot="10800000">
              <a:off x="7589385" y="1055266"/>
              <a:ext cx="1554615" cy="457240"/>
            </a:xfrm>
            <a:prstGeom prst="rect">
              <a:avLst/>
            </a:prstGeom>
          </p:spPr>
        </p:pic>
        <p:sp>
          <p:nvSpPr>
            <p:cNvPr id="24" name="TextBox 23"/>
            <p:cNvSpPr txBox="1"/>
            <p:nvPr/>
          </p:nvSpPr>
          <p:spPr>
            <a:xfrm>
              <a:off x="7680832" y="1086713"/>
              <a:ext cx="1371719" cy="350551"/>
            </a:xfrm>
            <a:prstGeom prst="rect">
              <a:avLst/>
            </a:prstGeom>
            <a:noFill/>
          </p:spPr>
          <p:txBody>
            <a:bodyPr wrap="square" rtlCol="0">
              <a:spAutoFit/>
            </a:bodyPr>
            <a:lstStyle/>
            <a:p>
              <a:pPr algn="ctr"/>
              <a:r>
                <a:rPr lang="en-US" sz="1600" dirty="0" smtClean="0">
                  <a:solidFill>
                    <a:schemeClr val="bg1"/>
                  </a:solidFill>
                  <a:latin typeface="+mj-lt"/>
                </a:rPr>
                <a:t>Important!</a:t>
              </a:r>
              <a:endParaRPr lang="en-US" sz="1200" dirty="0">
                <a:solidFill>
                  <a:schemeClr val="bg1"/>
                </a:solidFill>
                <a:latin typeface="+mj-lt"/>
              </a:endParaRPr>
            </a:p>
          </p:txBody>
        </p:sp>
      </p:grpSp>
      <p:grpSp>
        <p:nvGrpSpPr>
          <p:cNvPr id="25" name="Group 24"/>
          <p:cNvGrpSpPr/>
          <p:nvPr/>
        </p:nvGrpSpPr>
        <p:grpSpPr>
          <a:xfrm>
            <a:off x="7589385" y="2070065"/>
            <a:ext cx="1554615" cy="457240"/>
            <a:chOff x="7589385" y="2070065"/>
            <a:chExt cx="1554615" cy="457240"/>
          </a:xfrm>
        </p:grpSpPr>
        <p:pic>
          <p:nvPicPr>
            <p:cNvPr id="26" name="Picture 25"/>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rot="10800000">
              <a:off x="7589385" y="2070065"/>
              <a:ext cx="1554615" cy="457240"/>
            </a:xfrm>
            <a:prstGeom prst="rect">
              <a:avLst/>
            </a:prstGeom>
          </p:spPr>
        </p:pic>
        <p:sp>
          <p:nvSpPr>
            <p:cNvPr id="27" name="TextBox 26"/>
            <p:cNvSpPr txBox="1"/>
            <p:nvPr/>
          </p:nvSpPr>
          <p:spPr>
            <a:xfrm>
              <a:off x="7680831" y="2111412"/>
              <a:ext cx="1371719" cy="338554"/>
            </a:xfrm>
            <a:prstGeom prst="rect">
              <a:avLst/>
            </a:prstGeom>
            <a:noFill/>
          </p:spPr>
          <p:txBody>
            <a:bodyPr wrap="square" rtlCol="0">
              <a:spAutoFit/>
            </a:bodyPr>
            <a:lstStyle/>
            <a:p>
              <a:pPr algn="ctr"/>
              <a:r>
                <a:rPr lang="en-US" sz="1600" dirty="0" smtClean="0">
                  <a:solidFill>
                    <a:schemeClr val="bg1"/>
                  </a:solidFill>
                  <a:latin typeface="+mj-lt"/>
                </a:rPr>
                <a:t>Clinical</a:t>
              </a:r>
              <a:endParaRPr lang="en-US" sz="1200" dirty="0">
                <a:solidFill>
                  <a:schemeClr val="bg1"/>
                </a:solidFill>
                <a:latin typeface="+mj-lt"/>
              </a:endParaRPr>
            </a:p>
          </p:txBody>
        </p:sp>
      </p:grpSp>
      <p:sp>
        <p:nvSpPr>
          <p:cNvPr id="28" name="Rectangle 27"/>
          <p:cNvSpPr/>
          <p:nvPr/>
        </p:nvSpPr>
        <p:spPr>
          <a:xfrm>
            <a:off x="-1" y="4709130"/>
            <a:ext cx="914400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Data 28"/>
          <p:cNvSpPr/>
          <p:nvPr/>
        </p:nvSpPr>
        <p:spPr>
          <a:xfrm rot="10800000">
            <a:off x="1823123" y="5436311"/>
            <a:ext cx="3054096" cy="731520"/>
          </a:xfrm>
          <a:prstGeom prst="flowChartInputOutp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Data 29"/>
          <p:cNvSpPr/>
          <p:nvPr/>
        </p:nvSpPr>
        <p:spPr>
          <a:xfrm rot="10800000">
            <a:off x="4260767" y="5436311"/>
            <a:ext cx="3054096" cy="731520"/>
          </a:xfrm>
          <a:prstGeom prst="flowChartInputOut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Data 30"/>
          <p:cNvSpPr/>
          <p:nvPr/>
        </p:nvSpPr>
        <p:spPr>
          <a:xfrm rot="10800000">
            <a:off x="-617901" y="5436311"/>
            <a:ext cx="3054096" cy="731520"/>
          </a:xfrm>
          <a:prstGeom prst="flowChartInputOutp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Data 31"/>
          <p:cNvSpPr/>
          <p:nvPr/>
        </p:nvSpPr>
        <p:spPr>
          <a:xfrm rot="10800000">
            <a:off x="6700356" y="5436311"/>
            <a:ext cx="3054096" cy="731520"/>
          </a:xfrm>
          <a:prstGeom prst="flowChartInputOut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097234814"/>
      </p:ext>
    </p:extLst>
  </p:cSld>
  <p:clrMapOvr>
    <a:masterClrMapping/>
  </p:clrMapOvr>
  <p:timing>
    <p:tnLst>
      <p:par>
        <p:cTn id="1" dur="indefinite" restart="never" nodeType="tmRoot"/>
      </p:par>
    </p:tnLst>
  </p:timing>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r>
              <a:rPr lang="en-US" smtClean="0"/>
              <a:t>3.5</a:t>
            </a: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BDK10-4</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fld id="{EF6E2C72-9BD9-2745-95CD-51031B6B0EB8}" type="slidenum">
              <a:rPr lang="en-US"/>
              <a:pPr/>
              <a:t>‹#›</a:t>
            </a:fld>
            <a:endParaRPr lang="en-US"/>
          </a:p>
        </p:txBody>
      </p:sp>
    </p:spTree>
    <p:extLst>
      <p:ext uri="{BB962C8B-B14F-4D97-AF65-F5344CB8AC3E}">
        <p14:creationId xmlns:p14="http://schemas.microsoft.com/office/powerpoint/2010/main" val="3972626302"/>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lvl1pPr>
              <a:defRPr sz="4000"/>
            </a:lvl1pPr>
          </a:lstStyle>
          <a:p>
            <a:r>
              <a:rPr lang="en-US" dirty="0" smtClean="0"/>
              <a:t>Click to edit Master title style</a:t>
            </a:r>
            <a:endParaRPr lang="en-US" dirty="0"/>
          </a:p>
        </p:txBody>
      </p:sp>
      <p:sp>
        <p:nvSpPr>
          <p:cNvPr id="3"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r>
              <a:rPr lang="en-US" smtClean="0"/>
              <a:t>3.5</a:t>
            </a:r>
            <a:endParaRPr lang="en-US"/>
          </a:p>
        </p:txBody>
      </p:sp>
      <p:sp>
        <p:nvSpPr>
          <p:cNvPr id="4"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BDK10-4</a:t>
            </a:r>
            <a:endParaRPr lang="en-US"/>
          </a:p>
        </p:txBody>
      </p:sp>
      <p:sp>
        <p:nvSpPr>
          <p:cNvPr id="5"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fld id="{EC880B06-9DE9-B942-A7F4-0CD54C62B555}" type="slidenum">
              <a:rPr lang="en-US"/>
              <a:pPr/>
              <a:t>‹#›</a:t>
            </a:fld>
            <a:endParaRPr lang="en-US"/>
          </a:p>
        </p:txBody>
      </p:sp>
    </p:spTree>
    <p:extLst>
      <p:ext uri="{BB962C8B-B14F-4D97-AF65-F5344CB8AC3E}">
        <p14:creationId xmlns:p14="http://schemas.microsoft.com/office/powerpoint/2010/main" val="362785209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r>
              <a:rPr lang="en-US" smtClean="0"/>
              <a:t>3.5</a:t>
            </a:r>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BDK10-4</a:t>
            </a: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fld id="{5C804301-C0CF-5C41-B7FE-DD1BC6D02B4F}" type="slidenum">
              <a:rPr lang="en-US"/>
              <a:pPr/>
              <a:t>‹#›</a:t>
            </a:fld>
            <a:endParaRPr lang="en-US"/>
          </a:p>
        </p:txBody>
      </p:sp>
    </p:spTree>
    <p:extLst>
      <p:ext uri="{BB962C8B-B14F-4D97-AF65-F5344CB8AC3E}">
        <p14:creationId xmlns:p14="http://schemas.microsoft.com/office/powerpoint/2010/main" val="1935448443"/>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3029" y="1122363"/>
            <a:ext cx="8577943" cy="2387600"/>
          </a:xfrm>
        </p:spPr>
        <p:txBody>
          <a:bodyPr anchor="b"/>
          <a:lstStyle>
            <a:lvl1pPr algn="l">
              <a:defRPr sz="4500">
                <a:solidFill>
                  <a:schemeClr val="bg1"/>
                </a:solidFill>
              </a:defRPr>
            </a:lvl1pPr>
          </a:lstStyle>
          <a:p>
            <a:r>
              <a:rPr lang="en-US" dirty="0" smtClean="0"/>
              <a:t>BD2K OER Module Title - Dark</a:t>
            </a:r>
            <a:endParaRPr lang="en-US" dirty="0"/>
          </a:p>
        </p:txBody>
      </p:sp>
      <p:sp>
        <p:nvSpPr>
          <p:cNvPr id="3" name="Subtitle 2"/>
          <p:cNvSpPr>
            <a:spLocks noGrp="1"/>
          </p:cNvSpPr>
          <p:nvPr>
            <p:ph type="subTitle" idx="1" hasCustomPrompt="1"/>
          </p:nvPr>
        </p:nvSpPr>
        <p:spPr>
          <a:xfrm>
            <a:off x="283029" y="3602038"/>
            <a:ext cx="8577943" cy="1655762"/>
          </a:xfrm>
        </p:spPr>
        <p:txBody>
          <a:bodyPr/>
          <a:lstStyle>
            <a:lvl1pPr marL="0" indent="0" algn="l">
              <a:buNone/>
              <a:defRPr sz="1800" baseline="0">
                <a:ln>
                  <a:noFill/>
                </a:ln>
                <a:solidFill>
                  <a:schemeClr val="bg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BD2K ##-# | Subtitle Name</a:t>
            </a:r>
          </a:p>
          <a:p>
            <a:r>
              <a:rPr lang="en-US" dirty="0" smtClean="0"/>
              <a:t>Author | Affiliation</a:t>
            </a:r>
            <a:endParaRPr lang="en-US" dirty="0"/>
          </a:p>
        </p:txBody>
      </p:sp>
      <p:sp>
        <p:nvSpPr>
          <p:cNvPr id="4" name="Rectangle 3"/>
          <p:cNvSpPr/>
          <p:nvPr/>
        </p:nvSpPr>
        <p:spPr>
          <a:xfrm>
            <a:off x="0" y="6019800"/>
            <a:ext cx="9144000" cy="838200"/>
          </a:xfrm>
          <a:prstGeom prst="rect">
            <a:avLst/>
          </a:prstGeom>
          <a:solidFill>
            <a:schemeClr val="accent5">
              <a:lumMod val="60000"/>
              <a:lumOff val="40000"/>
              <a:alpha val="5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5">
                    <a:lumMod val="50000"/>
                  </a:schemeClr>
                </a:solidFill>
              </a:rPr>
              <a:t>BD2K Open Educational Resources | Oregon Health &amp; Science University</a:t>
            </a:r>
            <a:endParaRPr lang="en-US" dirty="0">
              <a:solidFill>
                <a:schemeClr val="accent5">
                  <a:lumMod val="50000"/>
                </a:schemeClr>
              </a:solidFill>
            </a:endParaRPr>
          </a:p>
        </p:txBody>
      </p:sp>
    </p:spTree>
    <p:custDataLst>
      <p:tags r:id="rId1"/>
    </p:custDataLst>
    <p:extLst>
      <p:ext uri="{BB962C8B-B14F-4D97-AF65-F5344CB8AC3E}">
        <p14:creationId xmlns:p14="http://schemas.microsoft.com/office/powerpoint/2010/main" val="331736038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Header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3028" y="1666197"/>
            <a:ext cx="8577943" cy="2852737"/>
          </a:xfrm>
        </p:spPr>
        <p:txBody>
          <a:bodyPr anchor="b"/>
          <a:lstStyle>
            <a:lvl1pPr>
              <a:defRPr sz="4500">
                <a:solidFill>
                  <a:schemeClr val="bg1"/>
                </a:solidFill>
              </a:defRPr>
            </a:lvl1pPr>
          </a:lstStyle>
          <a:p>
            <a:r>
              <a:rPr lang="en-US" dirty="0" smtClean="0"/>
              <a:t>BD2K Section Header - Dark</a:t>
            </a:r>
            <a:endParaRPr lang="en-US" dirty="0"/>
          </a:p>
        </p:txBody>
      </p:sp>
      <p:sp>
        <p:nvSpPr>
          <p:cNvPr id="3" name="Text Placeholder 2"/>
          <p:cNvSpPr>
            <a:spLocks noGrp="1"/>
          </p:cNvSpPr>
          <p:nvPr>
            <p:ph type="body" idx="1" hasCustomPrompt="1"/>
          </p:nvPr>
        </p:nvSpPr>
        <p:spPr>
          <a:xfrm>
            <a:off x="283027" y="4589464"/>
            <a:ext cx="8577943" cy="1500187"/>
          </a:xfrm>
        </p:spPr>
        <p:txBody>
          <a:bodyPr/>
          <a:lstStyle>
            <a:lvl1pPr marL="0" indent="0">
              <a:buNone/>
              <a:defRPr sz="18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53190549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3"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n>
                  <a:noFill/>
                </a:ln>
              </a:defRPr>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266424805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Title Only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3"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n>
                  <a:noFill/>
                </a:ln>
              </a:defRPr>
            </a:lvl1pPr>
          </a:lstStyle>
          <a:p>
            <a:pPr lvl="0"/>
            <a:r>
              <a:rPr lang="en-US" sz="1100" i="1" dirty="0" smtClean="0"/>
              <a:t>Citation</a:t>
            </a:r>
            <a:endParaRPr lang="en-US" dirty="0"/>
          </a:p>
        </p:txBody>
      </p:sp>
      <p:sp>
        <p:nvSpPr>
          <p:cNvPr id="4" name="Content Placeholder 2"/>
          <p:cNvSpPr>
            <a:spLocks noGrp="1"/>
          </p:cNvSpPr>
          <p:nvPr>
            <p:ph idx="1"/>
          </p:nvPr>
        </p:nvSpPr>
        <p:spPr>
          <a:xfrm>
            <a:off x="224972" y="1182915"/>
            <a:ext cx="8694058" cy="5256522"/>
          </a:xfrm>
        </p:spPr>
        <p:txBody>
          <a:bodyPr/>
          <a:lstStyle>
            <a:lvl1pPr>
              <a:defRPr>
                <a:ln>
                  <a:noFill/>
                </a:ln>
                <a:solidFill>
                  <a:schemeClr val="bg2">
                    <a:lumMod val="90000"/>
                  </a:schemeClr>
                </a:solidFill>
              </a:defRPr>
            </a:lvl1pPr>
            <a:lvl2pPr>
              <a:defRPr>
                <a:ln>
                  <a:noFill/>
                </a:ln>
                <a:solidFill>
                  <a:schemeClr val="bg2">
                    <a:lumMod val="90000"/>
                  </a:schemeClr>
                </a:solidFill>
              </a:defRPr>
            </a:lvl2pPr>
            <a:lvl3pPr>
              <a:defRPr>
                <a:ln>
                  <a:noFill/>
                </a:ln>
                <a:solidFill>
                  <a:schemeClr val="bg2">
                    <a:lumMod val="90000"/>
                  </a:schemeClr>
                </a:solidFill>
              </a:defRPr>
            </a:lvl3pPr>
            <a:lvl4pPr>
              <a:defRPr>
                <a:ln>
                  <a:noFill/>
                </a:ln>
                <a:solidFill>
                  <a:schemeClr val="bg2">
                    <a:lumMod val="90000"/>
                  </a:schemeClr>
                </a:solidFill>
              </a:defRPr>
            </a:lvl4pPr>
            <a:lvl5pPr>
              <a:defRPr>
                <a:ln>
                  <a:noFill/>
                </a:ln>
                <a:solidFill>
                  <a:schemeClr val="bg2">
                    <a:lumMod val="9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ustDataLst>
      <p:tags r:id="rId1"/>
    </p:custDataLst>
    <p:extLst>
      <p:ext uri="{BB962C8B-B14F-4D97-AF65-F5344CB8AC3E}">
        <p14:creationId xmlns:p14="http://schemas.microsoft.com/office/powerpoint/2010/main" val="120254108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Break Center Green">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27205"/>
            <a:ext cx="6060560" cy="914400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Green</a:t>
            </a:r>
            <a:endParaRPr lang="en-US" dirty="0"/>
          </a:p>
        </p:txBody>
      </p:sp>
      <p:sp>
        <p:nvSpPr>
          <p:cNvPr id="10"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89613196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3451321396"/>
      </p:ext>
    </p:extLst>
  </p:cSld>
  <p:clrMapOvr>
    <a:masterClrMapping/>
  </p:clrMapOvr>
  <p:timing>
    <p:tnLst>
      <p:par>
        <p:cTn id="1" dur="indefinite" restart="never" nodeType="tmRoot"/>
      </p:par>
    </p:tnLst>
  </p:timing>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Section Break Center Green">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87500"/>
            <a:ext cx="9144000" cy="6813630"/>
          </a:xfrm>
          <a:prstGeom prst="rect">
            <a:avLst/>
          </a:prstGeom>
        </p:spPr>
      </p:pic>
      <p:sp>
        <p:nvSpPr>
          <p:cNvPr id="3" name="Pentagon 2"/>
          <p:cNvSpPr/>
          <p:nvPr/>
        </p:nvSpPr>
        <p:spPr>
          <a:xfrm rot="5400000">
            <a:off x="1541721" y="-744281"/>
            <a:ext cx="6060560" cy="9144002"/>
          </a:xfrm>
          <a:prstGeom prst="homePlat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35751"/>
            <a:ext cx="6060560" cy="914400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Green</a:t>
            </a:r>
            <a:endParaRPr lang="en-US" dirty="0"/>
          </a:p>
        </p:txBody>
      </p:sp>
      <p:sp>
        <p:nvSpPr>
          <p:cNvPr id="10"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608105584"/>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Break Center Purpl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Purple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61614800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Section Break Center Purpl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87500"/>
            <a:ext cx="9144000" cy="6813630"/>
          </a:xfrm>
          <a:prstGeom prst="rect">
            <a:avLst/>
          </a:prstGeom>
        </p:spPr>
      </p:pic>
      <p:sp>
        <p:nvSpPr>
          <p:cNvPr id="3" name="Pentagon 2"/>
          <p:cNvSpPr/>
          <p:nvPr/>
        </p:nvSpPr>
        <p:spPr>
          <a:xfrm rot="5400000">
            <a:off x="1541721" y="-744281"/>
            <a:ext cx="6060560" cy="9144002"/>
          </a:xfrm>
          <a:prstGeom prst="homePlat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Purple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364373547"/>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Break Center Blu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Blue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35846022"/>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Section Break Center Blu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89852"/>
            <a:ext cx="9144000" cy="6813630"/>
          </a:xfrm>
          <a:prstGeom prst="rect">
            <a:avLst/>
          </a:prstGeom>
        </p:spPr>
      </p:pic>
      <p:sp>
        <p:nvSpPr>
          <p:cNvPr id="3" name="Pentagon 2"/>
          <p:cNvSpPr/>
          <p:nvPr/>
        </p:nvSpPr>
        <p:spPr>
          <a:xfrm rot="5400000">
            <a:off x="1541721" y="-744281"/>
            <a:ext cx="6060560" cy="9144002"/>
          </a:xfrm>
          <a:prstGeom prst="homePlat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Blue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61168399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Break Center Gold">
    <p:bg>
      <p:bgPr>
        <a:solidFill>
          <a:srgbClr val="CA913E"/>
        </a:solidFill>
        <a:effectLst/>
      </p:bgPr>
    </p:bg>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Gold</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480759994"/>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Section Break Center Gold">
    <p:bg>
      <p:bgPr>
        <a:solidFill>
          <a:srgbClr val="CA913E"/>
        </a:solidFill>
        <a:effectLst/>
      </p:bgPr>
    </p:bg>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87500"/>
            <a:ext cx="9144000" cy="6813630"/>
          </a:xfrm>
          <a:prstGeom prst="rect">
            <a:avLst/>
          </a:prstGeom>
        </p:spPr>
      </p:pic>
      <p:sp>
        <p:nvSpPr>
          <p:cNvPr id="3" name="Pentagon 2"/>
          <p:cNvSpPr/>
          <p:nvPr/>
        </p:nvSpPr>
        <p:spPr>
          <a:xfrm rot="5400000">
            <a:off x="1541721" y="-744281"/>
            <a:ext cx="6060560" cy="9144002"/>
          </a:xfrm>
          <a:prstGeom prst="homePlat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Gold</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27041130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Break Left Green">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Green</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52205171"/>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Break Left Purple">
    <p:bg>
      <p:bgPr>
        <a:solidFill>
          <a:srgbClr val="4B5185"/>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Purple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27422421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Break Left Blue">
    <p:bg>
      <p:bgPr>
        <a:solidFill>
          <a:srgbClr val="18496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Blue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06655217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3028" y="1666197"/>
            <a:ext cx="8577943" cy="2852737"/>
          </a:xfrm>
        </p:spPr>
        <p:txBody>
          <a:bodyPr anchor="b"/>
          <a:lstStyle>
            <a:lvl1pPr>
              <a:defRPr sz="4500"/>
            </a:lvl1pPr>
          </a:lstStyle>
          <a:p>
            <a:r>
              <a:rPr lang="en-US" dirty="0" smtClean="0"/>
              <a:t>BD2K Section Header - Light</a:t>
            </a:r>
            <a:endParaRPr lang="en-US" dirty="0"/>
          </a:p>
        </p:txBody>
      </p:sp>
      <p:sp>
        <p:nvSpPr>
          <p:cNvPr id="3" name="Text Placeholder 2"/>
          <p:cNvSpPr>
            <a:spLocks noGrp="1"/>
          </p:cNvSpPr>
          <p:nvPr>
            <p:ph type="body" idx="1" hasCustomPrompt="1"/>
          </p:nvPr>
        </p:nvSpPr>
        <p:spPr>
          <a:xfrm>
            <a:off x="283027" y="4589464"/>
            <a:ext cx="8577943"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476786266"/>
      </p:ext>
    </p:extLst>
  </p:cSld>
  <p:clrMapOvr>
    <a:masterClrMapping/>
  </p:clrMapOvr>
  <p:timing>
    <p:tnLst>
      <p:par>
        <p:cTn id="1" dur="indefinite" restart="never" nodeType="tmRoot"/>
      </p:par>
    </p:tnLst>
  </p:timing>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Break Left Go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Gold</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521751554"/>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_Section Break Left Green">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Green</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84485534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Section Break Left Green">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Green</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963912443"/>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Section Break Left Purple">
    <p:bg>
      <p:bgPr>
        <a:solidFill>
          <a:srgbClr val="4B518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Purple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629327562"/>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Section Break Left Blue">
    <p:bg>
      <p:bgPr>
        <a:solidFill>
          <a:srgbClr val="18496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Blue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948418157"/>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Section Break Left Go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Gold</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978939282"/>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457200"/>
            <a:ext cx="4629150" cy="5403851"/>
          </a:xfrm>
        </p:spPr>
        <p:txBody>
          <a:bodyPr/>
          <a:lstStyle>
            <a:lvl1pPr marL="0" indent="0">
              <a:buNone/>
              <a:defRPr sz="2400">
                <a:ln>
                  <a:noFill/>
                </a:ln>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n>
                  <a:noFill/>
                </a:ln>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Content Placeholder 4"/>
          <p:cNvSpPr>
            <a:spLocks noGrp="1"/>
          </p:cNvSpPr>
          <p:nvPr>
            <p:ph sz="quarter" idx="14" hasCustomPrompt="1"/>
          </p:nvPr>
        </p:nvSpPr>
        <p:spPr>
          <a:xfrm>
            <a:off x="7221141" y="6565212"/>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3074550737"/>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Icon Dark">
    <p:bg>
      <p:bgPr>
        <a:solidFill>
          <a:srgbClr val="323558"/>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24971" y="155556"/>
            <a:ext cx="8694058" cy="911243"/>
          </a:xfrm>
        </p:spPr>
        <p:txBody>
          <a:bodyPr/>
          <a:lstStyle/>
          <a:p>
            <a:r>
              <a:rPr lang="en-US" smtClean="0">
                <a:solidFill>
                  <a:schemeClr val="bg1"/>
                </a:solidFill>
              </a:rPr>
              <a:t>Click to edit Master title style</a:t>
            </a:r>
            <a:endParaRPr lang="en-US" dirty="0">
              <a:solidFill>
                <a:schemeClr val="bg1"/>
              </a:solidFill>
            </a:endParaRPr>
          </a:p>
        </p:txBody>
      </p:sp>
      <p:pic>
        <p:nvPicPr>
          <p:cNvPr id="4" name="Picture 3"/>
          <p:cNvPicPr preferRelativeResize="0">
            <a:picLocks noChangeAspect="1"/>
          </p:cNvPicPr>
          <p:nvPr/>
        </p:nvPicPr>
        <p:blipFill>
          <a:blip r:embed="rId3" cstate="email">
            <a:lum bright="70000" contrast="-70000"/>
            <a:extLst>
              <a:ext uri="{28A0092B-C50C-407E-A947-70E740481C1C}">
                <a14:useLocalDpi xmlns:a14="http://schemas.microsoft.com/office/drawing/2010/main" val="0"/>
              </a:ext>
            </a:extLst>
          </a:blip>
          <a:stretch>
            <a:fillRect/>
          </a:stretch>
        </p:blipFill>
        <p:spPr>
          <a:xfrm>
            <a:off x="5573873" y="5617689"/>
            <a:ext cx="914400" cy="914400"/>
          </a:xfrm>
          <a:prstGeom prst="rect">
            <a:avLst/>
          </a:prstGeom>
        </p:spPr>
      </p:pic>
      <p:pic>
        <p:nvPicPr>
          <p:cNvPr id="5" name="Picture 4"/>
          <p:cNvPicPr preferRelativeResize="0">
            <a:picLocks noChangeAspect="1"/>
          </p:cNvPicPr>
          <p:nvPr/>
        </p:nvPicPr>
        <p:blipFill>
          <a:blip r:embed="rId4" cstate="email">
            <a:lum bright="70000" contrast="-70000"/>
            <a:extLst>
              <a:ext uri="{28A0092B-C50C-407E-A947-70E740481C1C}">
                <a14:useLocalDpi xmlns:a14="http://schemas.microsoft.com/office/drawing/2010/main" val="0"/>
              </a:ext>
            </a:extLst>
          </a:blip>
          <a:stretch>
            <a:fillRect/>
          </a:stretch>
        </p:blipFill>
        <p:spPr>
          <a:xfrm>
            <a:off x="6674756" y="5617689"/>
            <a:ext cx="914400" cy="914400"/>
          </a:xfrm>
          <a:prstGeom prst="rect">
            <a:avLst/>
          </a:prstGeom>
        </p:spPr>
      </p:pic>
      <p:pic>
        <p:nvPicPr>
          <p:cNvPr id="6" name="Picture 5"/>
          <p:cNvPicPr>
            <a:picLocks noChangeAspect="1"/>
          </p:cNvPicPr>
          <p:nvPr/>
        </p:nvPicPr>
        <p:blipFill>
          <a:blip r:embed="rId5" cstate="email">
            <a:lum bright="70000" contrast="-70000"/>
            <a:extLst>
              <a:ext uri="{28A0092B-C50C-407E-A947-70E740481C1C}">
                <a14:useLocalDpi xmlns:a14="http://schemas.microsoft.com/office/drawing/2010/main" val="0"/>
              </a:ext>
            </a:extLst>
          </a:blip>
          <a:stretch>
            <a:fillRect/>
          </a:stretch>
        </p:blipFill>
        <p:spPr>
          <a:xfrm>
            <a:off x="4659637" y="1276349"/>
            <a:ext cx="914400" cy="914400"/>
          </a:xfrm>
          <a:prstGeom prst="rect">
            <a:avLst/>
          </a:prstGeom>
        </p:spPr>
      </p:pic>
      <p:pic>
        <p:nvPicPr>
          <p:cNvPr id="7" name="Picture 6"/>
          <p:cNvPicPr>
            <a:picLocks noChangeAspect="1"/>
          </p:cNvPicPr>
          <p:nvPr/>
        </p:nvPicPr>
        <p:blipFill>
          <a:blip r:embed="rId6" cstate="email">
            <a:lum bright="70000" contrast="-70000"/>
            <a:extLst>
              <a:ext uri="{28A0092B-C50C-407E-A947-70E740481C1C}">
                <a14:useLocalDpi xmlns:a14="http://schemas.microsoft.com/office/drawing/2010/main" val="0"/>
              </a:ext>
            </a:extLst>
          </a:blip>
          <a:stretch>
            <a:fillRect/>
          </a:stretch>
        </p:blipFill>
        <p:spPr>
          <a:xfrm>
            <a:off x="4617295" y="2019299"/>
            <a:ext cx="914400" cy="914400"/>
          </a:xfrm>
          <a:prstGeom prst="rect">
            <a:avLst/>
          </a:prstGeom>
        </p:spPr>
      </p:pic>
      <p:pic>
        <p:nvPicPr>
          <p:cNvPr id="8" name="Picture 7"/>
          <p:cNvPicPr>
            <a:picLocks noChangeAspect="1"/>
          </p:cNvPicPr>
          <p:nvPr/>
        </p:nvPicPr>
        <p:blipFill>
          <a:blip r:embed="rId7" cstate="email">
            <a:lum bright="70000" contrast="-70000"/>
            <a:extLst>
              <a:ext uri="{28A0092B-C50C-407E-A947-70E740481C1C}">
                <a14:useLocalDpi xmlns:a14="http://schemas.microsoft.com/office/drawing/2010/main" val="0"/>
              </a:ext>
            </a:extLst>
          </a:blip>
          <a:stretch>
            <a:fillRect/>
          </a:stretch>
        </p:blipFill>
        <p:spPr>
          <a:xfrm>
            <a:off x="2320499" y="3667993"/>
            <a:ext cx="914400" cy="914400"/>
          </a:xfrm>
          <a:prstGeom prst="rect">
            <a:avLst/>
          </a:prstGeom>
        </p:spPr>
      </p:pic>
      <p:pic>
        <p:nvPicPr>
          <p:cNvPr id="9" name="Picture 8"/>
          <p:cNvPicPr>
            <a:picLocks noChangeAspect="1"/>
          </p:cNvPicPr>
          <p:nvPr/>
        </p:nvPicPr>
        <p:blipFill>
          <a:blip r:embed="rId8" cstate="email">
            <a:lum bright="70000" contrast="-70000"/>
            <a:extLst>
              <a:ext uri="{28A0092B-C50C-407E-A947-70E740481C1C}">
                <a14:useLocalDpi xmlns:a14="http://schemas.microsoft.com/office/drawing/2010/main" val="0"/>
              </a:ext>
            </a:extLst>
          </a:blip>
          <a:stretch>
            <a:fillRect/>
          </a:stretch>
        </p:blipFill>
        <p:spPr>
          <a:xfrm>
            <a:off x="1099408" y="3633963"/>
            <a:ext cx="914400" cy="914400"/>
          </a:xfrm>
          <a:prstGeom prst="rect">
            <a:avLst/>
          </a:prstGeom>
        </p:spPr>
      </p:pic>
      <p:pic>
        <p:nvPicPr>
          <p:cNvPr id="10" name="Picture 9"/>
          <p:cNvPicPr>
            <a:picLocks noChangeAspect="1"/>
          </p:cNvPicPr>
          <p:nvPr/>
        </p:nvPicPr>
        <p:blipFill>
          <a:blip r:embed="rId9" cstate="email">
            <a:lum bright="70000" contrast="-70000"/>
            <a:extLst>
              <a:ext uri="{28A0092B-C50C-407E-A947-70E740481C1C}">
                <a14:useLocalDpi xmlns:a14="http://schemas.microsoft.com/office/drawing/2010/main" val="0"/>
              </a:ext>
            </a:extLst>
          </a:blip>
          <a:stretch>
            <a:fillRect/>
          </a:stretch>
        </p:blipFill>
        <p:spPr>
          <a:xfrm>
            <a:off x="2320499" y="2807151"/>
            <a:ext cx="914400" cy="914400"/>
          </a:xfrm>
          <a:prstGeom prst="rect">
            <a:avLst/>
          </a:prstGeom>
        </p:spPr>
      </p:pic>
      <p:pic>
        <p:nvPicPr>
          <p:cNvPr id="11" name="Picture 10"/>
          <p:cNvPicPr>
            <a:picLocks noChangeAspect="1"/>
          </p:cNvPicPr>
          <p:nvPr/>
        </p:nvPicPr>
        <p:blipFill>
          <a:blip r:embed="rId10" cstate="email">
            <a:lum bright="70000" contrast="-70000"/>
            <a:extLst>
              <a:ext uri="{28A0092B-C50C-407E-A947-70E740481C1C}">
                <a14:useLocalDpi xmlns:a14="http://schemas.microsoft.com/office/drawing/2010/main" val="0"/>
              </a:ext>
            </a:extLst>
          </a:blip>
          <a:stretch>
            <a:fillRect/>
          </a:stretch>
        </p:blipFill>
        <p:spPr>
          <a:xfrm>
            <a:off x="1099408" y="2773118"/>
            <a:ext cx="914400" cy="914400"/>
          </a:xfrm>
          <a:prstGeom prst="rect">
            <a:avLst/>
          </a:prstGeom>
        </p:spPr>
      </p:pic>
      <p:pic>
        <p:nvPicPr>
          <p:cNvPr id="12" name="Picture 11"/>
          <p:cNvPicPr>
            <a:picLocks noChangeAspect="1"/>
          </p:cNvPicPr>
          <p:nvPr/>
        </p:nvPicPr>
        <p:blipFill>
          <a:blip r:embed="rId11" cstate="email">
            <a:lum bright="70000" contrast="-70000"/>
            <a:extLst>
              <a:ext uri="{28A0092B-C50C-407E-A947-70E740481C1C}">
                <a14:useLocalDpi xmlns:a14="http://schemas.microsoft.com/office/drawing/2010/main" val="0"/>
              </a:ext>
            </a:extLst>
          </a:blip>
          <a:stretch>
            <a:fillRect/>
          </a:stretch>
        </p:blipFill>
        <p:spPr>
          <a:xfrm>
            <a:off x="6217556" y="1276349"/>
            <a:ext cx="914400" cy="914400"/>
          </a:xfrm>
          <a:prstGeom prst="rect">
            <a:avLst/>
          </a:prstGeom>
        </p:spPr>
      </p:pic>
      <p:pic>
        <p:nvPicPr>
          <p:cNvPr id="13" name="Picture 12"/>
          <p:cNvPicPr>
            <a:picLocks noChangeAspect="1"/>
          </p:cNvPicPr>
          <p:nvPr/>
        </p:nvPicPr>
        <p:blipFill>
          <a:blip r:embed="rId12" cstate="email">
            <a:lum bright="70000" contrast="-70000"/>
            <a:extLst>
              <a:ext uri="{28A0092B-C50C-407E-A947-70E740481C1C}">
                <a14:useLocalDpi xmlns:a14="http://schemas.microsoft.com/office/drawing/2010/main" val="0"/>
              </a:ext>
            </a:extLst>
          </a:blip>
          <a:stretch>
            <a:fillRect/>
          </a:stretch>
        </p:blipFill>
        <p:spPr>
          <a:xfrm>
            <a:off x="2320499" y="1946309"/>
            <a:ext cx="914400" cy="914400"/>
          </a:xfrm>
          <a:prstGeom prst="rect">
            <a:avLst/>
          </a:prstGeom>
        </p:spPr>
      </p:pic>
      <p:pic>
        <p:nvPicPr>
          <p:cNvPr id="14" name="Picture 13"/>
          <p:cNvPicPr>
            <a:picLocks noChangeAspect="1"/>
          </p:cNvPicPr>
          <p:nvPr/>
        </p:nvPicPr>
        <p:blipFill>
          <a:blip r:embed="rId13" cstate="email">
            <a:lum bright="70000" contrast="-70000"/>
            <a:extLst>
              <a:ext uri="{28A0092B-C50C-407E-A947-70E740481C1C}">
                <a14:useLocalDpi xmlns:a14="http://schemas.microsoft.com/office/drawing/2010/main" val="0"/>
              </a:ext>
            </a:extLst>
          </a:blip>
          <a:stretch>
            <a:fillRect/>
          </a:stretch>
        </p:blipFill>
        <p:spPr>
          <a:xfrm>
            <a:off x="1099408" y="1912276"/>
            <a:ext cx="914400" cy="914400"/>
          </a:xfrm>
          <a:prstGeom prst="rect">
            <a:avLst/>
          </a:prstGeom>
        </p:spPr>
      </p:pic>
      <p:pic>
        <p:nvPicPr>
          <p:cNvPr id="15" name="Picture 14"/>
          <p:cNvPicPr>
            <a:picLocks noChangeAspect="1"/>
          </p:cNvPicPr>
          <p:nvPr/>
        </p:nvPicPr>
        <p:blipFill>
          <a:blip r:embed="rId14" cstate="email">
            <a:lum bright="70000" contrast="-70000"/>
            <a:extLst>
              <a:ext uri="{28A0092B-C50C-407E-A947-70E740481C1C}">
                <a14:useLocalDpi xmlns:a14="http://schemas.microsoft.com/office/drawing/2010/main" val="0"/>
              </a:ext>
            </a:extLst>
          </a:blip>
          <a:stretch>
            <a:fillRect/>
          </a:stretch>
        </p:blipFill>
        <p:spPr>
          <a:xfrm>
            <a:off x="2320499" y="1085467"/>
            <a:ext cx="914400" cy="914400"/>
          </a:xfrm>
          <a:prstGeom prst="rect">
            <a:avLst/>
          </a:prstGeom>
        </p:spPr>
      </p:pic>
      <p:pic>
        <p:nvPicPr>
          <p:cNvPr id="16" name="Picture 15"/>
          <p:cNvPicPr>
            <a:picLocks noChangeAspect="1"/>
          </p:cNvPicPr>
          <p:nvPr/>
        </p:nvPicPr>
        <p:blipFill>
          <a:blip r:embed="rId15" cstate="email">
            <a:lum bright="70000" contrast="-70000"/>
            <a:extLst>
              <a:ext uri="{28A0092B-C50C-407E-A947-70E740481C1C}">
                <a14:useLocalDpi xmlns:a14="http://schemas.microsoft.com/office/drawing/2010/main" val="0"/>
              </a:ext>
            </a:extLst>
          </a:blip>
          <a:stretch>
            <a:fillRect/>
          </a:stretch>
        </p:blipFill>
        <p:spPr>
          <a:xfrm>
            <a:off x="1099408" y="1051434"/>
            <a:ext cx="914400" cy="914400"/>
          </a:xfrm>
          <a:prstGeom prst="rect">
            <a:avLst/>
          </a:prstGeom>
        </p:spPr>
      </p:pic>
      <p:pic>
        <p:nvPicPr>
          <p:cNvPr id="17" name="Picture 16"/>
          <p:cNvPicPr>
            <a:picLocks noChangeAspect="1"/>
          </p:cNvPicPr>
          <p:nvPr/>
        </p:nvPicPr>
        <p:blipFill>
          <a:blip r:embed="rId16" cstate="email">
            <a:lum bright="70000" contrast="-70000"/>
            <a:extLst>
              <a:ext uri="{28A0092B-C50C-407E-A947-70E740481C1C}">
                <a14:useLocalDpi xmlns:a14="http://schemas.microsoft.com/office/drawing/2010/main" val="0"/>
              </a:ext>
            </a:extLst>
          </a:blip>
          <a:stretch>
            <a:fillRect/>
          </a:stretch>
        </p:blipFill>
        <p:spPr>
          <a:xfrm>
            <a:off x="4659637" y="2802115"/>
            <a:ext cx="914400" cy="914400"/>
          </a:xfrm>
          <a:prstGeom prst="rect">
            <a:avLst/>
          </a:prstGeom>
        </p:spPr>
      </p:pic>
      <p:pic>
        <p:nvPicPr>
          <p:cNvPr id="18" name="Picture 17"/>
          <p:cNvPicPr>
            <a:picLocks noChangeAspect="1"/>
          </p:cNvPicPr>
          <p:nvPr/>
        </p:nvPicPr>
        <p:blipFill>
          <a:blip r:embed="rId17" cstate="email">
            <a:lum bright="70000" contrast="-70000"/>
            <a:extLst>
              <a:ext uri="{28A0092B-C50C-407E-A947-70E740481C1C}">
                <a14:useLocalDpi xmlns:a14="http://schemas.microsoft.com/office/drawing/2010/main" val="0"/>
              </a:ext>
            </a:extLst>
          </a:blip>
          <a:stretch>
            <a:fillRect/>
          </a:stretch>
        </p:blipFill>
        <p:spPr>
          <a:xfrm>
            <a:off x="6236606" y="2053771"/>
            <a:ext cx="914400" cy="914400"/>
          </a:xfrm>
          <a:prstGeom prst="rect">
            <a:avLst/>
          </a:prstGeom>
        </p:spPr>
      </p:pic>
      <p:pic>
        <p:nvPicPr>
          <p:cNvPr id="19" name="Picture 18"/>
          <p:cNvPicPr preferRelativeResize="0">
            <a:picLocks noChangeAspect="1"/>
          </p:cNvPicPr>
          <p:nvPr/>
        </p:nvPicPr>
        <p:blipFill>
          <a:blip r:embed="rId18" cstate="email">
            <a:lum bright="70000" contrast="-70000"/>
            <a:extLst>
              <a:ext uri="{28A0092B-C50C-407E-A947-70E740481C1C}">
                <a14:useLocalDpi xmlns:a14="http://schemas.microsoft.com/office/drawing/2010/main" val="0"/>
              </a:ext>
            </a:extLst>
          </a:blip>
          <a:stretch>
            <a:fillRect/>
          </a:stretch>
        </p:blipFill>
        <p:spPr>
          <a:xfrm>
            <a:off x="4472989" y="5617689"/>
            <a:ext cx="914400" cy="914400"/>
          </a:xfrm>
          <a:prstGeom prst="rect">
            <a:avLst/>
          </a:prstGeom>
        </p:spPr>
      </p:pic>
      <p:pic>
        <p:nvPicPr>
          <p:cNvPr id="20" name="Picture 19"/>
          <p:cNvPicPr preferRelativeResize="0">
            <a:picLocks noChangeAspect="1"/>
          </p:cNvPicPr>
          <p:nvPr/>
        </p:nvPicPr>
        <p:blipFill>
          <a:blip r:embed="rId19" cstate="email">
            <a:lum bright="70000" contrast="-70000"/>
            <a:extLst>
              <a:ext uri="{28A0092B-C50C-407E-A947-70E740481C1C}">
                <a14:useLocalDpi xmlns:a14="http://schemas.microsoft.com/office/drawing/2010/main" val="0"/>
              </a:ext>
            </a:extLst>
          </a:blip>
          <a:stretch>
            <a:fillRect/>
          </a:stretch>
        </p:blipFill>
        <p:spPr>
          <a:xfrm>
            <a:off x="3372105" y="5617689"/>
            <a:ext cx="914400" cy="914400"/>
          </a:xfrm>
          <a:prstGeom prst="rect">
            <a:avLst/>
          </a:prstGeom>
        </p:spPr>
      </p:pic>
      <p:pic>
        <p:nvPicPr>
          <p:cNvPr id="21" name="Picture 20"/>
          <p:cNvPicPr preferRelativeResize="0">
            <a:picLocks noChangeAspect="1"/>
          </p:cNvPicPr>
          <p:nvPr/>
        </p:nvPicPr>
        <p:blipFill>
          <a:blip r:embed="rId20" cstate="email">
            <a:lum bright="70000" contrast="-70000"/>
            <a:extLst>
              <a:ext uri="{28A0092B-C50C-407E-A947-70E740481C1C}">
                <a14:useLocalDpi xmlns:a14="http://schemas.microsoft.com/office/drawing/2010/main" val="0"/>
              </a:ext>
            </a:extLst>
          </a:blip>
          <a:stretch>
            <a:fillRect/>
          </a:stretch>
        </p:blipFill>
        <p:spPr>
          <a:xfrm>
            <a:off x="2271221" y="5617689"/>
            <a:ext cx="914400" cy="914400"/>
          </a:xfrm>
          <a:prstGeom prst="rect">
            <a:avLst/>
          </a:prstGeom>
        </p:spPr>
      </p:pic>
    </p:spTree>
    <p:custDataLst>
      <p:tags r:id="rId1"/>
    </p:custDataLst>
    <p:extLst>
      <p:ext uri="{BB962C8B-B14F-4D97-AF65-F5344CB8AC3E}">
        <p14:creationId xmlns:p14="http://schemas.microsoft.com/office/powerpoint/2010/main" val="1570447224"/>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ustom Layout">
    <p:bg>
      <p:bgPr>
        <a:solidFill>
          <a:srgbClr val="323558"/>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24971" y="155556"/>
            <a:ext cx="8694058" cy="911243"/>
          </a:xfrm>
        </p:spPr>
        <p:txBody>
          <a:bodyPr/>
          <a:lstStyle/>
          <a:p>
            <a:r>
              <a:rPr lang="en-US" smtClean="0">
                <a:solidFill>
                  <a:schemeClr val="bg1"/>
                </a:solidFill>
              </a:rPr>
              <a:t>Click to edit Master title style</a:t>
            </a:r>
            <a:endParaRPr lang="en-US" dirty="0">
              <a:solidFill>
                <a:schemeClr val="bg1"/>
              </a:solidFill>
            </a:endParaRPr>
          </a:p>
        </p:txBody>
      </p:sp>
      <p:sp>
        <p:nvSpPr>
          <p:cNvPr id="4" name="Oval 3"/>
          <p:cNvSpPr/>
          <p:nvPr/>
        </p:nvSpPr>
        <p:spPr>
          <a:xfrm>
            <a:off x="685800" y="1752600"/>
            <a:ext cx="533400" cy="5334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40000"/>
                    <a:lumOff val="60000"/>
                  </a:schemeClr>
                </a:solidFill>
                <a:latin typeface="Cambria"/>
                <a:cs typeface="Cambria"/>
              </a:rPr>
              <a:t>1</a:t>
            </a:r>
            <a:endParaRPr lang="en-US" sz="2800" dirty="0">
              <a:solidFill>
                <a:schemeClr val="tx1">
                  <a:lumMod val="40000"/>
                  <a:lumOff val="60000"/>
                </a:schemeClr>
              </a:solidFill>
              <a:latin typeface="Cambria"/>
              <a:cs typeface="Cambria"/>
            </a:endParaRPr>
          </a:p>
        </p:txBody>
      </p:sp>
      <p:sp>
        <p:nvSpPr>
          <p:cNvPr id="5" name="Oval 4"/>
          <p:cNvSpPr/>
          <p:nvPr/>
        </p:nvSpPr>
        <p:spPr>
          <a:xfrm>
            <a:off x="685800" y="2743200"/>
            <a:ext cx="533400" cy="5334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40000"/>
                    <a:lumOff val="60000"/>
                  </a:schemeClr>
                </a:solidFill>
                <a:latin typeface="Cambria"/>
                <a:cs typeface="Cambria"/>
              </a:rPr>
              <a:t>2</a:t>
            </a:r>
            <a:endParaRPr lang="en-US" sz="2800" dirty="0">
              <a:solidFill>
                <a:schemeClr val="tx1">
                  <a:lumMod val="40000"/>
                  <a:lumOff val="60000"/>
                </a:schemeClr>
              </a:solidFill>
              <a:latin typeface="Cambria"/>
              <a:cs typeface="Cambria"/>
            </a:endParaRPr>
          </a:p>
        </p:txBody>
      </p:sp>
      <p:sp>
        <p:nvSpPr>
          <p:cNvPr id="6" name="Oval 5"/>
          <p:cNvSpPr/>
          <p:nvPr/>
        </p:nvSpPr>
        <p:spPr>
          <a:xfrm>
            <a:off x="685800" y="3733800"/>
            <a:ext cx="533400" cy="5334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40000"/>
                    <a:lumOff val="60000"/>
                  </a:schemeClr>
                </a:solidFill>
                <a:latin typeface="Cambria"/>
                <a:cs typeface="Cambria"/>
              </a:rPr>
              <a:t>3</a:t>
            </a:r>
          </a:p>
        </p:txBody>
      </p:sp>
      <p:sp>
        <p:nvSpPr>
          <p:cNvPr id="7" name="Oval 6"/>
          <p:cNvSpPr/>
          <p:nvPr/>
        </p:nvSpPr>
        <p:spPr>
          <a:xfrm>
            <a:off x="685800" y="4648200"/>
            <a:ext cx="533400" cy="5334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40000"/>
                    <a:lumOff val="60000"/>
                  </a:schemeClr>
                </a:solidFill>
                <a:latin typeface="Cambria"/>
                <a:cs typeface="Cambria"/>
              </a:rPr>
              <a:t>4</a:t>
            </a:r>
            <a:endParaRPr lang="en-US" sz="2800" dirty="0">
              <a:solidFill>
                <a:schemeClr val="tx1">
                  <a:lumMod val="40000"/>
                  <a:lumOff val="60000"/>
                </a:schemeClr>
              </a:solidFill>
              <a:latin typeface="Cambria"/>
              <a:cs typeface="Cambria"/>
            </a:endParaRPr>
          </a:p>
        </p:txBody>
      </p:sp>
      <p:sp>
        <p:nvSpPr>
          <p:cNvPr id="8" name="Oval 7"/>
          <p:cNvSpPr/>
          <p:nvPr/>
        </p:nvSpPr>
        <p:spPr>
          <a:xfrm>
            <a:off x="1796143" y="1752600"/>
            <a:ext cx="533400" cy="533400"/>
          </a:xfrm>
          <a:prstGeom prst="ellipse">
            <a:avLst/>
          </a:prstGeom>
          <a:noFill/>
          <a:ln w="28575">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lumMod val="40000"/>
                    <a:lumOff val="60000"/>
                  </a:schemeClr>
                </a:solidFill>
                <a:latin typeface="Cambria"/>
                <a:cs typeface="Cambria"/>
              </a:rPr>
              <a:t>1</a:t>
            </a:r>
            <a:endParaRPr lang="en-US" sz="2800" dirty="0">
              <a:solidFill>
                <a:schemeClr val="accent3">
                  <a:lumMod val="40000"/>
                  <a:lumOff val="60000"/>
                </a:schemeClr>
              </a:solidFill>
              <a:latin typeface="Cambria"/>
              <a:cs typeface="Cambria"/>
            </a:endParaRPr>
          </a:p>
        </p:txBody>
      </p:sp>
      <p:sp>
        <p:nvSpPr>
          <p:cNvPr id="9" name="Oval 8"/>
          <p:cNvSpPr/>
          <p:nvPr/>
        </p:nvSpPr>
        <p:spPr>
          <a:xfrm>
            <a:off x="1796143" y="2743200"/>
            <a:ext cx="533400" cy="533400"/>
          </a:xfrm>
          <a:prstGeom prst="ellipse">
            <a:avLst/>
          </a:prstGeom>
          <a:noFill/>
          <a:ln w="28575">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lumMod val="40000"/>
                    <a:lumOff val="60000"/>
                  </a:schemeClr>
                </a:solidFill>
                <a:latin typeface="Cambria"/>
                <a:cs typeface="Cambria"/>
              </a:rPr>
              <a:t>2</a:t>
            </a:r>
            <a:endParaRPr lang="en-US" sz="2800" dirty="0">
              <a:solidFill>
                <a:schemeClr val="accent3">
                  <a:lumMod val="40000"/>
                  <a:lumOff val="60000"/>
                </a:schemeClr>
              </a:solidFill>
              <a:latin typeface="Cambria"/>
              <a:cs typeface="Cambria"/>
            </a:endParaRPr>
          </a:p>
        </p:txBody>
      </p:sp>
      <p:sp>
        <p:nvSpPr>
          <p:cNvPr id="10" name="Oval 9"/>
          <p:cNvSpPr/>
          <p:nvPr/>
        </p:nvSpPr>
        <p:spPr>
          <a:xfrm>
            <a:off x="1796143" y="3733800"/>
            <a:ext cx="533400" cy="533400"/>
          </a:xfrm>
          <a:prstGeom prst="ellipse">
            <a:avLst/>
          </a:prstGeom>
          <a:noFill/>
          <a:ln w="28575">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lumMod val="40000"/>
                    <a:lumOff val="60000"/>
                  </a:schemeClr>
                </a:solidFill>
                <a:latin typeface="Cambria"/>
                <a:cs typeface="Cambria"/>
              </a:rPr>
              <a:t>3</a:t>
            </a:r>
          </a:p>
        </p:txBody>
      </p:sp>
      <p:sp>
        <p:nvSpPr>
          <p:cNvPr id="11" name="Oval 10"/>
          <p:cNvSpPr/>
          <p:nvPr/>
        </p:nvSpPr>
        <p:spPr>
          <a:xfrm>
            <a:off x="1796143" y="4648200"/>
            <a:ext cx="533400" cy="533400"/>
          </a:xfrm>
          <a:prstGeom prst="ellipse">
            <a:avLst/>
          </a:prstGeom>
          <a:noFill/>
          <a:ln w="28575">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lumMod val="40000"/>
                    <a:lumOff val="60000"/>
                  </a:schemeClr>
                </a:solidFill>
                <a:latin typeface="Cambria"/>
                <a:cs typeface="Cambria"/>
              </a:rPr>
              <a:t>4</a:t>
            </a:r>
            <a:endParaRPr lang="en-US" sz="2800" dirty="0">
              <a:solidFill>
                <a:schemeClr val="accent3">
                  <a:lumMod val="40000"/>
                  <a:lumOff val="60000"/>
                </a:schemeClr>
              </a:solidFill>
              <a:latin typeface="Cambria"/>
              <a:cs typeface="Cambria"/>
            </a:endParaRPr>
          </a:p>
        </p:txBody>
      </p:sp>
      <p:sp>
        <p:nvSpPr>
          <p:cNvPr id="12" name="Oval 11"/>
          <p:cNvSpPr/>
          <p:nvPr/>
        </p:nvSpPr>
        <p:spPr>
          <a:xfrm>
            <a:off x="2906486" y="1761671"/>
            <a:ext cx="533400" cy="533400"/>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lumMod val="40000"/>
                    <a:lumOff val="60000"/>
                  </a:schemeClr>
                </a:solidFill>
                <a:latin typeface="Cambria"/>
                <a:cs typeface="Cambria"/>
              </a:rPr>
              <a:t>1</a:t>
            </a:r>
            <a:endParaRPr lang="en-US" sz="2800" dirty="0">
              <a:solidFill>
                <a:schemeClr val="accent6">
                  <a:lumMod val="40000"/>
                  <a:lumOff val="60000"/>
                </a:schemeClr>
              </a:solidFill>
              <a:latin typeface="Cambria"/>
              <a:cs typeface="Cambria"/>
            </a:endParaRPr>
          </a:p>
        </p:txBody>
      </p:sp>
      <p:sp>
        <p:nvSpPr>
          <p:cNvPr id="13" name="Oval 12"/>
          <p:cNvSpPr/>
          <p:nvPr/>
        </p:nvSpPr>
        <p:spPr>
          <a:xfrm>
            <a:off x="2906486" y="2752271"/>
            <a:ext cx="533400" cy="533400"/>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lumMod val="40000"/>
                    <a:lumOff val="60000"/>
                  </a:schemeClr>
                </a:solidFill>
                <a:latin typeface="Cambria"/>
                <a:cs typeface="Cambria"/>
              </a:rPr>
              <a:t>2</a:t>
            </a:r>
            <a:endParaRPr lang="en-US" sz="2800" dirty="0">
              <a:solidFill>
                <a:schemeClr val="accent6">
                  <a:lumMod val="40000"/>
                  <a:lumOff val="60000"/>
                </a:schemeClr>
              </a:solidFill>
              <a:latin typeface="Cambria"/>
              <a:cs typeface="Cambria"/>
            </a:endParaRPr>
          </a:p>
        </p:txBody>
      </p:sp>
      <p:sp>
        <p:nvSpPr>
          <p:cNvPr id="14" name="Oval 13"/>
          <p:cNvSpPr/>
          <p:nvPr/>
        </p:nvSpPr>
        <p:spPr>
          <a:xfrm>
            <a:off x="2906486" y="3742871"/>
            <a:ext cx="533400" cy="533400"/>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6">
                    <a:lumMod val="40000"/>
                    <a:lumOff val="60000"/>
                  </a:schemeClr>
                </a:solidFill>
                <a:latin typeface="Cambria"/>
                <a:cs typeface="Cambria"/>
              </a:rPr>
              <a:t>3</a:t>
            </a:r>
          </a:p>
        </p:txBody>
      </p:sp>
      <p:sp>
        <p:nvSpPr>
          <p:cNvPr id="15" name="Oval 14"/>
          <p:cNvSpPr/>
          <p:nvPr/>
        </p:nvSpPr>
        <p:spPr>
          <a:xfrm>
            <a:off x="2906486" y="4657271"/>
            <a:ext cx="533400" cy="533400"/>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lumMod val="40000"/>
                    <a:lumOff val="60000"/>
                  </a:schemeClr>
                </a:solidFill>
                <a:latin typeface="Cambria"/>
                <a:cs typeface="Cambria"/>
              </a:rPr>
              <a:t>4</a:t>
            </a:r>
            <a:endParaRPr lang="en-US" sz="2800" dirty="0">
              <a:solidFill>
                <a:schemeClr val="accent6">
                  <a:lumMod val="40000"/>
                  <a:lumOff val="60000"/>
                </a:schemeClr>
              </a:solidFill>
              <a:latin typeface="Cambria"/>
              <a:cs typeface="Cambria"/>
            </a:endParaRPr>
          </a:p>
        </p:txBody>
      </p:sp>
    </p:spTree>
    <p:custDataLst>
      <p:tags r:id="rId1"/>
    </p:custDataLst>
    <p:extLst>
      <p:ext uri="{BB962C8B-B14F-4D97-AF65-F5344CB8AC3E}">
        <p14:creationId xmlns:p14="http://schemas.microsoft.com/office/powerpoint/2010/main" val="1010135080"/>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Custom Layout">
    <p:bg>
      <p:bgPr>
        <a:solidFill>
          <a:srgbClr val="323558"/>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24971" y="155556"/>
            <a:ext cx="8694058" cy="911243"/>
          </a:xfrm>
        </p:spPr>
        <p:txBody>
          <a:bodyPr/>
          <a:lstStyle/>
          <a:p>
            <a:r>
              <a:rPr lang="en-US" smtClean="0">
                <a:solidFill>
                  <a:schemeClr val="bg1"/>
                </a:solidFill>
              </a:rPr>
              <a:t>Click to edit Master title style</a:t>
            </a:r>
            <a:endParaRPr lang="en-US" dirty="0">
              <a:solidFill>
                <a:schemeClr val="bg1"/>
              </a:solidFill>
            </a:endParaRP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4973" y="1278854"/>
            <a:ext cx="640135" cy="457240"/>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4973" y="1894409"/>
            <a:ext cx="640135" cy="45724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24973" y="2533036"/>
            <a:ext cx="640135" cy="457240"/>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24971" y="3189475"/>
            <a:ext cx="640135" cy="457240"/>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67465" y="1278854"/>
            <a:ext cx="1371719" cy="457240"/>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67465" y="1923458"/>
            <a:ext cx="1371719" cy="451143"/>
          </a:xfrm>
          <a:prstGeom prst="rect">
            <a:avLst/>
          </a:prstGeom>
        </p:spPr>
      </p:pic>
      <p:pic>
        <p:nvPicPr>
          <p:cNvPr id="10" name="Picture 9"/>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1067466" y="2533036"/>
            <a:ext cx="1371719" cy="457240"/>
          </a:xfrm>
          <a:prstGeom prst="rect">
            <a:avLst/>
          </a:prstGeom>
        </p:spPr>
      </p:pic>
      <p:pic>
        <p:nvPicPr>
          <p:cNvPr id="11" name="Picture 10"/>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067465" y="3195572"/>
            <a:ext cx="1371719" cy="451143"/>
          </a:xfrm>
          <a:prstGeom prst="rect">
            <a:avLst/>
          </a:prstGeom>
        </p:spPr>
      </p:pic>
      <p:pic>
        <p:nvPicPr>
          <p:cNvPr id="12" name="Picture 11"/>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2741905" y="1278854"/>
            <a:ext cx="1554615" cy="457240"/>
          </a:xfrm>
          <a:prstGeom prst="rect">
            <a:avLst/>
          </a:prstGeom>
        </p:spPr>
      </p:pic>
      <p:pic>
        <p:nvPicPr>
          <p:cNvPr id="13" name="Picture 12"/>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2741905" y="1888432"/>
            <a:ext cx="1554615" cy="457240"/>
          </a:xfrm>
          <a:prstGeom prst="rect">
            <a:avLst/>
          </a:prstGeom>
        </p:spPr>
      </p:pic>
      <p:pic>
        <p:nvPicPr>
          <p:cNvPr id="14" name="Picture 13"/>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2741905" y="2521082"/>
            <a:ext cx="1554615" cy="457240"/>
          </a:xfrm>
          <a:prstGeom prst="rect">
            <a:avLst/>
          </a:prstGeom>
        </p:spPr>
      </p:pic>
      <p:pic>
        <p:nvPicPr>
          <p:cNvPr id="15" name="Picture 14"/>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2741903" y="3171543"/>
            <a:ext cx="1554615" cy="457240"/>
          </a:xfrm>
          <a:prstGeom prst="rect">
            <a:avLst/>
          </a:prstGeom>
        </p:spPr>
      </p:pic>
      <p:grpSp>
        <p:nvGrpSpPr>
          <p:cNvPr id="71" name="Group 70"/>
          <p:cNvGrpSpPr/>
          <p:nvPr/>
        </p:nvGrpSpPr>
        <p:grpSpPr>
          <a:xfrm>
            <a:off x="4925168" y="3628783"/>
            <a:ext cx="640080" cy="457200"/>
            <a:chOff x="912948" y="1357085"/>
            <a:chExt cx="640080" cy="457200"/>
          </a:xfrm>
        </p:grpSpPr>
        <p:sp>
          <p:nvSpPr>
            <p:cNvPr id="72" name="Pentagon 71"/>
            <p:cNvSpPr/>
            <p:nvPr/>
          </p:nvSpPr>
          <p:spPr>
            <a:xfrm>
              <a:off x="1095828" y="1357085"/>
              <a:ext cx="457200" cy="457200"/>
            </a:xfrm>
            <a:prstGeom prst="homePlat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912948" y="1357085"/>
              <a:ext cx="182880" cy="457200"/>
            </a:xfrm>
            <a:prstGeom prst="rect">
              <a:avLst/>
            </a:prstGeom>
            <a:solidFill>
              <a:schemeClr val="accent4">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p:cNvGrpSpPr/>
          <p:nvPr/>
        </p:nvGrpSpPr>
        <p:grpSpPr>
          <a:xfrm>
            <a:off x="4925168" y="4463354"/>
            <a:ext cx="640080" cy="457200"/>
            <a:chOff x="912948" y="2191656"/>
            <a:chExt cx="640080" cy="457200"/>
          </a:xfrm>
        </p:grpSpPr>
        <p:sp>
          <p:nvSpPr>
            <p:cNvPr id="75" name="Pentagon 74"/>
            <p:cNvSpPr/>
            <p:nvPr/>
          </p:nvSpPr>
          <p:spPr>
            <a:xfrm>
              <a:off x="1095828" y="2191656"/>
              <a:ext cx="457200" cy="457200"/>
            </a:xfrm>
            <a:prstGeom prst="homePlat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912948" y="2191656"/>
              <a:ext cx="182880" cy="457200"/>
            </a:xfrm>
            <a:prstGeom prst="rect">
              <a:avLst/>
            </a:prstGeom>
            <a:solidFill>
              <a:schemeClr val="accent3">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4925168" y="5297925"/>
            <a:ext cx="640080" cy="457200"/>
            <a:chOff x="912948" y="3026227"/>
            <a:chExt cx="640080" cy="457200"/>
          </a:xfrm>
        </p:grpSpPr>
        <p:sp>
          <p:nvSpPr>
            <p:cNvPr id="78" name="Pentagon 77"/>
            <p:cNvSpPr/>
            <p:nvPr/>
          </p:nvSpPr>
          <p:spPr>
            <a:xfrm>
              <a:off x="1095828" y="3026227"/>
              <a:ext cx="457200" cy="457200"/>
            </a:xfrm>
            <a:prstGeom prst="homePlat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912948" y="3026227"/>
              <a:ext cx="182880" cy="457200"/>
            </a:xfrm>
            <a:prstGeom prst="rect">
              <a:avLst/>
            </a:prstGeom>
            <a:solidFill>
              <a:schemeClr val="tx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p:cNvGrpSpPr/>
          <p:nvPr/>
        </p:nvGrpSpPr>
        <p:grpSpPr>
          <a:xfrm>
            <a:off x="4925168" y="6132496"/>
            <a:ext cx="640080" cy="457200"/>
            <a:chOff x="912948" y="3860798"/>
            <a:chExt cx="640080" cy="457200"/>
          </a:xfrm>
        </p:grpSpPr>
        <p:sp>
          <p:nvSpPr>
            <p:cNvPr id="81" name="Pentagon 80"/>
            <p:cNvSpPr/>
            <p:nvPr/>
          </p:nvSpPr>
          <p:spPr>
            <a:xfrm>
              <a:off x="1095828" y="3860798"/>
              <a:ext cx="457200" cy="45720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912948" y="3860798"/>
              <a:ext cx="182880" cy="4572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p:cNvGrpSpPr/>
          <p:nvPr/>
        </p:nvGrpSpPr>
        <p:grpSpPr>
          <a:xfrm>
            <a:off x="5696141" y="3632879"/>
            <a:ext cx="1371600" cy="453104"/>
            <a:chOff x="2303060" y="1350261"/>
            <a:chExt cx="1371600" cy="453104"/>
          </a:xfrm>
        </p:grpSpPr>
        <p:sp>
          <p:nvSpPr>
            <p:cNvPr id="84" name="Round Same Side Corner Rectangle 83"/>
            <p:cNvSpPr/>
            <p:nvPr/>
          </p:nvSpPr>
          <p:spPr>
            <a:xfrm>
              <a:off x="2303060" y="1350261"/>
              <a:ext cx="1371600" cy="365760"/>
            </a:xfrm>
            <a:prstGeom prst="round2Same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2303060" y="1711925"/>
              <a:ext cx="1371600" cy="91440"/>
            </a:xfrm>
            <a:prstGeom prst="rect">
              <a:avLst/>
            </a:prstGeom>
            <a:solidFill>
              <a:schemeClr val="accent4">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p:cNvGrpSpPr/>
          <p:nvPr/>
        </p:nvGrpSpPr>
        <p:grpSpPr>
          <a:xfrm>
            <a:off x="5696141" y="4447647"/>
            <a:ext cx="1371600" cy="453104"/>
            <a:chOff x="2303060" y="2165029"/>
            <a:chExt cx="1371600" cy="453104"/>
          </a:xfrm>
        </p:grpSpPr>
        <p:sp>
          <p:nvSpPr>
            <p:cNvPr id="87" name="Round Same Side Corner Rectangle 86"/>
            <p:cNvSpPr/>
            <p:nvPr/>
          </p:nvSpPr>
          <p:spPr>
            <a:xfrm>
              <a:off x="2303060" y="2165029"/>
              <a:ext cx="1371600" cy="365760"/>
            </a:xfrm>
            <a:prstGeom prst="round2Same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2303060" y="2526693"/>
              <a:ext cx="1371600" cy="91440"/>
            </a:xfrm>
            <a:prstGeom prst="rect">
              <a:avLst/>
            </a:prstGeom>
            <a:solidFill>
              <a:schemeClr val="accent3">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p:cNvGrpSpPr/>
          <p:nvPr/>
        </p:nvGrpSpPr>
        <p:grpSpPr>
          <a:xfrm>
            <a:off x="5696141" y="5308845"/>
            <a:ext cx="1371600" cy="453104"/>
            <a:chOff x="2303060" y="3026227"/>
            <a:chExt cx="1371600" cy="453104"/>
          </a:xfrm>
        </p:grpSpPr>
        <p:sp>
          <p:nvSpPr>
            <p:cNvPr id="90" name="Round Same Side Corner Rectangle 89"/>
            <p:cNvSpPr/>
            <p:nvPr/>
          </p:nvSpPr>
          <p:spPr>
            <a:xfrm>
              <a:off x="2303060" y="3026227"/>
              <a:ext cx="1371600" cy="365760"/>
            </a:xfrm>
            <a:prstGeom prst="round2Same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2303060" y="3387891"/>
              <a:ext cx="1371600" cy="91440"/>
            </a:xfrm>
            <a:prstGeom prst="rect">
              <a:avLst/>
            </a:prstGeom>
            <a:solidFill>
              <a:schemeClr val="tx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p:cNvGrpSpPr/>
          <p:nvPr/>
        </p:nvGrpSpPr>
        <p:grpSpPr>
          <a:xfrm>
            <a:off x="5696141" y="6123613"/>
            <a:ext cx="1371600" cy="453104"/>
            <a:chOff x="2303060" y="3840995"/>
            <a:chExt cx="1371600" cy="453104"/>
          </a:xfrm>
        </p:grpSpPr>
        <p:sp>
          <p:nvSpPr>
            <p:cNvPr id="93" name="Round Same Side Corner Rectangle 92"/>
            <p:cNvSpPr/>
            <p:nvPr/>
          </p:nvSpPr>
          <p:spPr>
            <a:xfrm>
              <a:off x="2303060" y="3840995"/>
              <a:ext cx="1371600" cy="365760"/>
            </a:xfrm>
            <a:prstGeom prst="round2Same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2303060" y="4202659"/>
              <a:ext cx="1371600" cy="914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7364549" y="3628783"/>
            <a:ext cx="1554480" cy="457200"/>
            <a:chOff x="4600118" y="1357085"/>
            <a:chExt cx="1554480" cy="457200"/>
          </a:xfrm>
        </p:grpSpPr>
        <p:sp>
          <p:nvSpPr>
            <p:cNvPr id="96" name="Pentagon 95"/>
            <p:cNvSpPr/>
            <p:nvPr/>
          </p:nvSpPr>
          <p:spPr>
            <a:xfrm>
              <a:off x="4782998" y="1357085"/>
              <a:ext cx="1371600" cy="457200"/>
            </a:xfrm>
            <a:prstGeom prst="homePlat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4600118" y="1357085"/>
              <a:ext cx="182880" cy="457200"/>
            </a:xfrm>
            <a:prstGeom prst="rect">
              <a:avLst/>
            </a:prstGeom>
            <a:solidFill>
              <a:schemeClr val="accent4">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p:cNvGrpSpPr/>
          <p:nvPr/>
        </p:nvGrpSpPr>
        <p:grpSpPr>
          <a:xfrm>
            <a:off x="7364549" y="4463354"/>
            <a:ext cx="1554480" cy="457200"/>
            <a:chOff x="4600118" y="2191656"/>
            <a:chExt cx="1554480" cy="457200"/>
          </a:xfrm>
        </p:grpSpPr>
        <p:sp>
          <p:nvSpPr>
            <p:cNvPr id="99" name="Pentagon 98"/>
            <p:cNvSpPr/>
            <p:nvPr/>
          </p:nvSpPr>
          <p:spPr>
            <a:xfrm>
              <a:off x="4782998" y="2191656"/>
              <a:ext cx="1371600" cy="457200"/>
            </a:xfrm>
            <a:prstGeom prst="homePlat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4600118" y="2191656"/>
              <a:ext cx="182880" cy="457200"/>
            </a:xfrm>
            <a:prstGeom prst="rect">
              <a:avLst/>
            </a:prstGeom>
            <a:solidFill>
              <a:schemeClr val="accent3">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p:cNvGrpSpPr/>
          <p:nvPr/>
        </p:nvGrpSpPr>
        <p:grpSpPr>
          <a:xfrm>
            <a:off x="7364549" y="5297925"/>
            <a:ext cx="1554480" cy="457200"/>
            <a:chOff x="4600118" y="3026227"/>
            <a:chExt cx="1554480" cy="457200"/>
          </a:xfrm>
        </p:grpSpPr>
        <p:sp>
          <p:nvSpPr>
            <p:cNvPr id="102" name="Pentagon 101"/>
            <p:cNvSpPr/>
            <p:nvPr/>
          </p:nvSpPr>
          <p:spPr>
            <a:xfrm>
              <a:off x="4782998" y="3026227"/>
              <a:ext cx="1371600" cy="457200"/>
            </a:xfrm>
            <a:prstGeom prst="homePlat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600118" y="3026227"/>
              <a:ext cx="182880" cy="457200"/>
            </a:xfrm>
            <a:prstGeom prst="rect">
              <a:avLst/>
            </a:prstGeom>
            <a:solidFill>
              <a:schemeClr val="tx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p:cNvGrpSpPr/>
          <p:nvPr/>
        </p:nvGrpSpPr>
        <p:grpSpPr>
          <a:xfrm>
            <a:off x="7364549" y="6132496"/>
            <a:ext cx="1554480" cy="457200"/>
            <a:chOff x="4600118" y="3860798"/>
            <a:chExt cx="1554480" cy="457200"/>
          </a:xfrm>
        </p:grpSpPr>
        <p:sp>
          <p:nvSpPr>
            <p:cNvPr id="105" name="Pentagon 104"/>
            <p:cNvSpPr/>
            <p:nvPr/>
          </p:nvSpPr>
          <p:spPr>
            <a:xfrm>
              <a:off x="4782998" y="3860798"/>
              <a:ext cx="1371600" cy="45720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4600118" y="3860798"/>
              <a:ext cx="182880" cy="4572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280614690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Break Center Green">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27205"/>
            <a:ext cx="6060560" cy="914400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Green</a:t>
            </a:r>
            <a:endParaRPr lang="en-US" dirty="0"/>
          </a:p>
        </p:txBody>
      </p:sp>
      <p:sp>
        <p:nvSpPr>
          <p:cNvPr id="10" name="Text Placeholder 2"/>
          <p:cNvSpPr>
            <a:spLocks noGrp="1"/>
          </p:cNvSpPr>
          <p:nvPr>
            <p:ph type="body" idx="1" hasCustomPrompt="1"/>
          </p:nvPr>
        </p:nvSpPr>
        <p:spPr>
          <a:xfrm>
            <a:off x="283027" y="2013184"/>
            <a:ext cx="8577943" cy="635674"/>
          </a:xfrm>
        </p:spPr>
        <p:txBody>
          <a:bodyPr/>
          <a:lstStyle>
            <a:lvl1pPr marL="0" indent="0" algn="ctr">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extLst>
      <p:ext uri="{BB962C8B-B14F-4D97-AF65-F5344CB8AC3E}">
        <p14:creationId xmlns:p14="http://schemas.microsoft.com/office/powerpoint/2010/main" val="705665158"/>
      </p:ext>
    </p:extLst>
  </p:cSld>
  <p:clrMapOvr>
    <a:masterClrMapping/>
  </p:clrMapOvr>
  <p:timing>
    <p:tnLst>
      <p:par>
        <p:cTn id="1" dur="indefinite" restart="never" nodeType="tmRoot"/>
      </p:par>
    </p:tnLst>
  </p:timing>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791029" y="2973379"/>
            <a:ext cx="7772400" cy="911243"/>
          </a:xfrm>
        </p:spPr>
        <p:txBody>
          <a:bodyPr>
            <a:normAutofit/>
          </a:bodyPr>
          <a:lstStyle/>
          <a:p>
            <a:r>
              <a:rPr lang="en-US" smtClean="0"/>
              <a:t>Click to edit Master title style</a:t>
            </a:r>
            <a:endParaRPr lang="en-US" dirty="0"/>
          </a:p>
        </p:txBody>
      </p:sp>
      <p:grpSp>
        <p:nvGrpSpPr>
          <p:cNvPr id="5" name="Group 4"/>
          <p:cNvGrpSpPr/>
          <p:nvPr/>
        </p:nvGrpSpPr>
        <p:grpSpPr>
          <a:xfrm>
            <a:off x="7094966" y="0"/>
            <a:ext cx="1371719" cy="457240"/>
            <a:chOff x="7094966" y="0"/>
            <a:chExt cx="1371719" cy="45724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10800000">
              <a:off x="7094966" y="0"/>
              <a:ext cx="1371719" cy="457240"/>
            </a:xfrm>
            <a:prstGeom prst="rect">
              <a:avLst/>
            </a:prstGeom>
          </p:spPr>
        </p:pic>
        <p:sp>
          <p:nvSpPr>
            <p:cNvPr id="7" name="TextBox 6"/>
            <p:cNvSpPr txBox="1"/>
            <p:nvPr/>
          </p:nvSpPr>
          <p:spPr>
            <a:xfrm>
              <a:off x="7094967" y="87240"/>
              <a:ext cx="1371718" cy="338554"/>
            </a:xfrm>
            <a:prstGeom prst="rect">
              <a:avLst/>
            </a:prstGeom>
            <a:noFill/>
          </p:spPr>
          <p:txBody>
            <a:bodyPr wrap="square" rtlCol="0">
              <a:spAutoFit/>
            </a:bodyPr>
            <a:lstStyle/>
            <a:p>
              <a:pPr algn="ctr"/>
              <a:r>
                <a:rPr lang="en-US" sz="1600" dirty="0" smtClean="0">
                  <a:solidFill>
                    <a:schemeClr val="bg1"/>
                  </a:solidFill>
                  <a:latin typeface="+mj-lt"/>
                </a:rPr>
                <a:t>Resources</a:t>
              </a:r>
              <a:endParaRPr lang="en-US" sz="1200" dirty="0">
                <a:solidFill>
                  <a:schemeClr val="bg1"/>
                </a:solidFill>
                <a:latin typeface="+mj-lt"/>
              </a:endParaRPr>
            </a:p>
          </p:txBody>
        </p:sp>
      </p:grpSp>
      <p:grpSp>
        <p:nvGrpSpPr>
          <p:cNvPr id="8" name="Group 7"/>
          <p:cNvGrpSpPr/>
          <p:nvPr/>
        </p:nvGrpSpPr>
        <p:grpSpPr>
          <a:xfrm>
            <a:off x="5123903" y="-1159"/>
            <a:ext cx="1371719" cy="458399"/>
            <a:chOff x="5123903" y="-1159"/>
            <a:chExt cx="1371719" cy="458399"/>
          </a:xfrm>
        </p:grpSpPr>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10800000">
              <a:off x="5123903" y="-1159"/>
              <a:ext cx="1371719" cy="451143"/>
            </a:xfrm>
            <a:prstGeom prst="rect">
              <a:avLst/>
            </a:prstGeom>
          </p:spPr>
        </p:pic>
        <p:sp>
          <p:nvSpPr>
            <p:cNvPr id="10" name="TextBox 9"/>
            <p:cNvSpPr txBox="1"/>
            <p:nvPr/>
          </p:nvSpPr>
          <p:spPr>
            <a:xfrm>
              <a:off x="5123903" y="106689"/>
              <a:ext cx="1371719" cy="350551"/>
            </a:xfrm>
            <a:prstGeom prst="rect">
              <a:avLst/>
            </a:prstGeom>
            <a:noFill/>
          </p:spPr>
          <p:txBody>
            <a:bodyPr wrap="square" rtlCol="0">
              <a:spAutoFit/>
            </a:bodyPr>
            <a:lstStyle/>
            <a:p>
              <a:pPr algn="ctr"/>
              <a:r>
                <a:rPr lang="en-US" sz="1600" dirty="0" smtClean="0">
                  <a:solidFill>
                    <a:schemeClr val="bg1"/>
                  </a:solidFill>
                  <a:latin typeface="+mj-lt"/>
                </a:rPr>
                <a:t>References</a:t>
              </a:r>
              <a:endParaRPr lang="en-US" sz="1200" dirty="0">
                <a:solidFill>
                  <a:schemeClr val="bg1"/>
                </a:solidFill>
                <a:latin typeface="+mj-lt"/>
              </a:endParaRPr>
            </a:p>
          </p:txBody>
        </p:sp>
      </p:grpSp>
      <p:grpSp>
        <p:nvGrpSpPr>
          <p:cNvPr id="11" name="Group 10"/>
          <p:cNvGrpSpPr/>
          <p:nvPr/>
        </p:nvGrpSpPr>
        <p:grpSpPr>
          <a:xfrm>
            <a:off x="2943880" y="-7255"/>
            <a:ext cx="1371719" cy="457240"/>
            <a:chOff x="2943880" y="-7255"/>
            <a:chExt cx="1371719" cy="457240"/>
          </a:xfrm>
        </p:grpSpPr>
        <p:pic>
          <p:nvPicPr>
            <p:cNvPr id="12" name="Picture 11"/>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rot="10800000">
              <a:off x="2943880" y="-7255"/>
              <a:ext cx="1371719" cy="457240"/>
            </a:xfrm>
            <a:prstGeom prst="rect">
              <a:avLst/>
            </a:prstGeom>
          </p:spPr>
        </p:pic>
        <p:sp>
          <p:nvSpPr>
            <p:cNvPr id="13" name="TextBox 12"/>
            <p:cNvSpPr txBox="1"/>
            <p:nvPr/>
          </p:nvSpPr>
          <p:spPr>
            <a:xfrm>
              <a:off x="2943880" y="97014"/>
              <a:ext cx="1371719" cy="350551"/>
            </a:xfrm>
            <a:prstGeom prst="rect">
              <a:avLst/>
            </a:prstGeom>
            <a:noFill/>
          </p:spPr>
          <p:txBody>
            <a:bodyPr wrap="square" rtlCol="0">
              <a:spAutoFit/>
            </a:bodyPr>
            <a:lstStyle/>
            <a:p>
              <a:pPr algn="ctr"/>
              <a:r>
                <a:rPr lang="en-US" sz="1600" dirty="0" smtClean="0">
                  <a:solidFill>
                    <a:schemeClr val="bg1"/>
                  </a:solidFill>
                  <a:latin typeface="+mj-lt"/>
                </a:rPr>
                <a:t>Case Study</a:t>
              </a:r>
              <a:endParaRPr lang="en-US" sz="1200" dirty="0">
                <a:solidFill>
                  <a:schemeClr val="bg1"/>
                </a:solidFill>
                <a:latin typeface="+mj-lt"/>
              </a:endParaRPr>
            </a:p>
          </p:txBody>
        </p:sp>
      </p:grpSp>
      <p:grpSp>
        <p:nvGrpSpPr>
          <p:cNvPr id="17" name="Group 16"/>
          <p:cNvGrpSpPr/>
          <p:nvPr/>
        </p:nvGrpSpPr>
        <p:grpSpPr>
          <a:xfrm>
            <a:off x="0" y="1033087"/>
            <a:ext cx="640135" cy="457240"/>
            <a:chOff x="0" y="1033087"/>
            <a:chExt cx="640135" cy="457240"/>
          </a:xfrm>
        </p:grpSpPr>
        <p:pic>
          <p:nvPicPr>
            <p:cNvPr id="18" name="Picture 17"/>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0" y="1033087"/>
              <a:ext cx="640135" cy="457240"/>
            </a:xfrm>
            <a:prstGeom prst="rect">
              <a:avLst/>
            </a:prstGeom>
          </p:spPr>
        </p:pic>
        <p:sp>
          <p:nvSpPr>
            <p:cNvPr id="19" name="TextBox 18"/>
            <p:cNvSpPr txBox="1"/>
            <p:nvPr/>
          </p:nvSpPr>
          <p:spPr>
            <a:xfrm>
              <a:off x="150220" y="1098808"/>
              <a:ext cx="379552" cy="338554"/>
            </a:xfrm>
            <a:prstGeom prst="rect">
              <a:avLst/>
            </a:prstGeom>
            <a:noFill/>
          </p:spPr>
          <p:txBody>
            <a:bodyPr wrap="square" rtlCol="0">
              <a:spAutoFit/>
            </a:bodyPr>
            <a:lstStyle/>
            <a:p>
              <a:pPr algn="ctr"/>
              <a:r>
                <a:rPr lang="en-US" sz="1600" dirty="0" smtClean="0">
                  <a:solidFill>
                    <a:schemeClr val="bg1"/>
                  </a:solidFill>
                  <a:latin typeface="+mj-lt"/>
                </a:rPr>
                <a:t>#</a:t>
              </a:r>
              <a:endParaRPr lang="en-US" sz="1600" dirty="0">
                <a:solidFill>
                  <a:schemeClr val="bg1"/>
                </a:solidFill>
                <a:latin typeface="+mj-lt"/>
              </a:endParaRPr>
            </a:p>
          </p:txBody>
        </p:sp>
      </p:grpSp>
      <p:grpSp>
        <p:nvGrpSpPr>
          <p:cNvPr id="20" name="Group 19"/>
          <p:cNvGrpSpPr/>
          <p:nvPr/>
        </p:nvGrpSpPr>
        <p:grpSpPr>
          <a:xfrm>
            <a:off x="-1" y="1944330"/>
            <a:ext cx="640135" cy="457240"/>
            <a:chOff x="-1" y="1944330"/>
            <a:chExt cx="640135" cy="457240"/>
          </a:xfrm>
        </p:grpSpPr>
        <p:pic>
          <p:nvPicPr>
            <p:cNvPr id="21" name="Picture 20"/>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 y="1944330"/>
              <a:ext cx="640135" cy="457240"/>
            </a:xfrm>
            <a:prstGeom prst="rect">
              <a:avLst/>
            </a:prstGeom>
          </p:spPr>
        </p:pic>
        <p:sp>
          <p:nvSpPr>
            <p:cNvPr id="22" name="TextBox 21"/>
            <p:cNvSpPr txBox="1"/>
            <p:nvPr/>
          </p:nvSpPr>
          <p:spPr>
            <a:xfrm>
              <a:off x="150220" y="2003673"/>
              <a:ext cx="379552" cy="338554"/>
            </a:xfrm>
            <a:prstGeom prst="rect">
              <a:avLst/>
            </a:prstGeom>
            <a:noFill/>
          </p:spPr>
          <p:txBody>
            <a:bodyPr wrap="square" rtlCol="0">
              <a:spAutoFit/>
            </a:bodyPr>
            <a:lstStyle/>
            <a:p>
              <a:pPr algn="ctr"/>
              <a:r>
                <a:rPr lang="en-US" sz="1600" dirty="0">
                  <a:solidFill>
                    <a:schemeClr val="bg1"/>
                  </a:solidFill>
                  <a:latin typeface="+mj-lt"/>
                </a:rPr>
                <a:t>#</a:t>
              </a:r>
              <a:endParaRPr lang="en-US" sz="1200" dirty="0">
                <a:solidFill>
                  <a:schemeClr val="bg1"/>
                </a:solidFill>
                <a:latin typeface="+mj-lt"/>
              </a:endParaRPr>
            </a:p>
          </p:txBody>
        </p:sp>
      </p:grpSp>
      <p:grpSp>
        <p:nvGrpSpPr>
          <p:cNvPr id="23" name="Group 22"/>
          <p:cNvGrpSpPr/>
          <p:nvPr/>
        </p:nvGrpSpPr>
        <p:grpSpPr>
          <a:xfrm>
            <a:off x="7589385" y="1055266"/>
            <a:ext cx="1554615" cy="457240"/>
            <a:chOff x="7589385" y="1055266"/>
            <a:chExt cx="1554615" cy="457240"/>
          </a:xfrm>
        </p:grpSpPr>
        <p:pic>
          <p:nvPicPr>
            <p:cNvPr id="24" name="Picture 23"/>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rot="10800000">
              <a:off x="7589385" y="1055266"/>
              <a:ext cx="1554615" cy="457240"/>
            </a:xfrm>
            <a:prstGeom prst="rect">
              <a:avLst/>
            </a:prstGeom>
          </p:spPr>
        </p:pic>
        <p:sp>
          <p:nvSpPr>
            <p:cNvPr id="25" name="TextBox 24"/>
            <p:cNvSpPr txBox="1"/>
            <p:nvPr/>
          </p:nvSpPr>
          <p:spPr>
            <a:xfrm>
              <a:off x="7680832" y="1086713"/>
              <a:ext cx="1371719" cy="350551"/>
            </a:xfrm>
            <a:prstGeom prst="rect">
              <a:avLst/>
            </a:prstGeom>
            <a:noFill/>
          </p:spPr>
          <p:txBody>
            <a:bodyPr wrap="square" rtlCol="0">
              <a:spAutoFit/>
            </a:bodyPr>
            <a:lstStyle/>
            <a:p>
              <a:pPr algn="ctr"/>
              <a:r>
                <a:rPr lang="en-US" sz="1600" dirty="0" smtClean="0">
                  <a:solidFill>
                    <a:schemeClr val="bg1"/>
                  </a:solidFill>
                  <a:latin typeface="+mj-lt"/>
                </a:rPr>
                <a:t>Important!</a:t>
              </a:r>
              <a:endParaRPr lang="en-US" sz="1200" dirty="0">
                <a:solidFill>
                  <a:schemeClr val="bg1"/>
                </a:solidFill>
                <a:latin typeface="+mj-lt"/>
              </a:endParaRPr>
            </a:p>
          </p:txBody>
        </p:sp>
      </p:grpSp>
      <p:grpSp>
        <p:nvGrpSpPr>
          <p:cNvPr id="26" name="Group 25"/>
          <p:cNvGrpSpPr/>
          <p:nvPr/>
        </p:nvGrpSpPr>
        <p:grpSpPr>
          <a:xfrm>
            <a:off x="7589385" y="2070065"/>
            <a:ext cx="1554615" cy="457240"/>
            <a:chOff x="7589385" y="2070065"/>
            <a:chExt cx="1554615" cy="457240"/>
          </a:xfrm>
        </p:grpSpPr>
        <p:pic>
          <p:nvPicPr>
            <p:cNvPr id="27" name="Picture 26"/>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rot="10800000">
              <a:off x="7589385" y="2070065"/>
              <a:ext cx="1554615" cy="457240"/>
            </a:xfrm>
            <a:prstGeom prst="rect">
              <a:avLst/>
            </a:prstGeom>
          </p:spPr>
        </p:pic>
        <p:sp>
          <p:nvSpPr>
            <p:cNvPr id="28" name="TextBox 27"/>
            <p:cNvSpPr txBox="1"/>
            <p:nvPr/>
          </p:nvSpPr>
          <p:spPr>
            <a:xfrm>
              <a:off x="7680831" y="2111412"/>
              <a:ext cx="1371719" cy="338554"/>
            </a:xfrm>
            <a:prstGeom prst="rect">
              <a:avLst/>
            </a:prstGeom>
            <a:noFill/>
          </p:spPr>
          <p:txBody>
            <a:bodyPr wrap="square" rtlCol="0">
              <a:spAutoFit/>
            </a:bodyPr>
            <a:lstStyle/>
            <a:p>
              <a:pPr algn="ctr"/>
              <a:r>
                <a:rPr lang="en-US" sz="1600" dirty="0" smtClean="0">
                  <a:solidFill>
                    <a:schemeClr val="bg1"/>
                  </a:solidFill>
                  <a:latin typeface="+mj-lt"/>
                </a:rPr>
                <a:t>Clinical</a:t>
              </a:r>
              <a:endParaRPr lang="en-US" sz="1200" dirty="0">
                <a:solidFill>
                  <a:schemeClr val="bg1"/>
                </a:solidFill>
                <a:latin typeface="+mj-lt"/>
              </a:endParaRPr>
            </a:p>
          </p:txBody>
        </p:sp>
      </p:grpSp>
      <p:sp>
        <p:nvSpPr>
          <p:cNvPr id="29" name="Rectangle 28"/>
          <p:cNvSpPr/>
          <p:nvPr/>
        </p:nvSpPr>
        <p:spPr>
          <a:xfrm>
            <a:off x="-1" y="4709130"/>
            <a:ext cx="914400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Data 29"/>
          <p:cNvSpPr/>
          <p:nvPr/>
        </p:nvSpPr>
        <p:spPr>
          <a:xfrm rot="10800000">
            <a:off x="1823123" y="5436311"/>
            <a:ext cx="3054096" cy="731520"/>
          </a:xfrm>
          <a:prstGeom prst="flowChartInputOutp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Data 30"/>
          <p:cNvSpPr/>
          <p:nvPr/>
        </p:nvSpPr>
        <p:spPr>
          <a:xfrm rot="10800000">
            <a:off x="4222667" y="5436311"/>
            <a:ext cx="3054096" cy="731520"/>
          </a:xfrm>
          <a:prstGeom prst="flowChartInputOut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Data 31"/>
          <p:cNvSpPr/>
          <p:nvPr/>
        </p:nvSpPr>
        <p:spPr>
          <a:xfrm rot="10800000">
            <a:off x="-617901" y="5436311"/>
            <a:ext cx="3054096" cy="731520"/>
          </a:xfrm>
          <a:prstGeom prst="flowChartInputOutput">
            <a:avLst/>
          </a:prstGeom>
          <a:solidFill>
            <a:srgbClr val="75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Data 32"/>
          <p:cNvSpPr/>
          <p:nvPr/>
        </p:nvSpPr>
        <p:spPr>
          <a:xfrm rot="10800000">
            <a:off x="6667305" y="5436311"/>
            <a:ext cx="3054096" cy="731520"/>
          </a:xfrm>
          <a:prstGeom prst="flowChartInputOut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2296880" y="1577320"/>
            <a:ext cx="1371719" cy="457240"/>
          </a:xfrm>
          <a:prstGeom prst="rect">
            <a:avLst/>
          </a:prstGeom>
        </p:spPr>
      </p:pic>
      <p:sp>
        <p:nvSpPr>
          <p:cNvPr id="35" name="TextBox 34"/>
          <p:cNvSpPr txBox="1"/>
          <p:nvPr/>
        </p:nvSpPr>
        <p:spPr>
          <a:xfrm>
            <a:off x="2296880" y="1557397"/>
            <a:ext cx="1371720" cy="615553"/>
          </a:xfrm>
          <a:prstGeom prst="rect">
            <a:avLst/>
          </a:prstGeom>
          <a:noFill/>
        </p:spPr>
        <p:txBody>
          <a:bodyPr wrap="square" rtlCol="0" anchor="ctr">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bg1"/>
                </a:solidFill>
                <a:latin typeface="+mj-lt"/>
                <a:ea typeface="+mn-ea"/>
                <a:cs typeface="+mn-cs"/>
              </a:rPr>
              <a:t>Glossary</a:t>
            </a:r>
          </a:p>
          <a:p>
            <a:pPr algn="ctr"/>
            <a:endParaRPr lang="en-US" dirty="0"/>
          </a:p>
        </p:txBody>
      </p:sp>
      <p:grpSp>
        <p:nvGrpSpPr>
          <p:cNvPr id="36" name="Group 35"/>
          <p:cNvGrpSpPr/>
          <p:nvPr/>
        </p:nvGrpSpPr>
        <p:grpSpPr>
          <a:xfrm rot="10800000">
            <a:off x="967140" y="-5500"/>
            <a:ext cx="1371719" cy="449279"/>
            <a:chOff x="7547308" y="6054245"/>
            <a:chExt cx="1371719" cy="449279"/>
          </a:xfrm>
        </p:grpSpPr>
        <p:sp>
          <p:nvSpPr>
            <p:cNvPr id="37" name="Round Same Side Corner Rectangle 36"/>
            <p:cNvSpPr/>
            <p:nvPr/>
          </p:nvSpPr>
          <p:spPr>
            <a:xfrm>
              <a:off x="7547308" y="6054245"/>
              <a:ext cx="1371719" cy="357809"/>
            </a:xfrm>
            <a:prstGeom prst="round2SameRect">
              <a:avLst/>
            </a:prstGeom>
            <a:solidFill>
              <a:srgbClr val="717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8" name="Rectangle 37"/>
            <p:cNvSpPr/>
            <p:nvPr/>
          </p:nvSpPr>
          <p:spPr>
            <a:xfrm>
              <a:off x="7547308" y="6412064"/>
              <a:ext cx="1371719" cy="91460"/>
            </a:xfrm>
            <a:prstGeom prst="rect">
              <a:avLst/>
            </a:prstGeom>
            <a:solidFill>
              <a:srgbClr val="5255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p:cNvSpPr txBox="1"/>
          <p:nvPr/>
        </p:nvSpPr>
        <p:spPr>
          <a:xfrm>
            <a:off x="976566" y="83887"/>
            <a:ext cx="1329740" cy="369332"/>
          </a:xfrm>
          <a:prstGeom prst="rect">
            <a:avLst/>
          </a:prstGeom>
          <a:noFill/>
        </p:spPr>
        <p:txBody>
          <a:bodyPr wrap="square" rtlCol="0">
            <a:spAutoFit/>
          </a:bodyPr>
          <a:lstStyle/>
          <a:p>
            <a:pPr algn="ctr"/>
            <a:r>
              <a:rPr lang="en-US" dirty="0" smtClean="0">
                <a:solidFill>
                  <a:schemeClr val="bg1"/>
                </a:solidFill>
                <a:latin typeface="+mj-lt"/>
              </a:rPr>
              <a:t>Glossary</a:t>
            </a:r>
            <a:endParaRPr lang="en-US" dirty="0">
              <a:solidFill>
                <a:schemeClr val="bg1"/>
              </a:solidFill>
              <a:latin typeface="+mj-lt"/>
            </a:endParaRPr>
          </a:p>
        </p:txBody>
      </p:sp>
    </p:spTree>
    <p:custDataLst>
      <p:tags r:id="rId1"/>
    </p:custDataLst>
    <p:extLst>
      <p:ext uri="{BB962C8B-B14F-4D97-AF65-F5344CB8AC3E}">
        <p14:creationId xmlns:p14="http://schemas.microsoft.com/office/powerpoint/2010/main" val="310578664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Break Center Purpl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Purple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extLst>
      <p:ext uri="{BB962C8B-B14F-4D97-AF65-F5344CB8AC3E}">
        <p14:creationId xmlns:p14="http://schemas.microsoft.com/office/powerpoint/2010/main" val="2157865227"/>
      </p:ext>
    </p:extLst>
  </p:cSld>
  <p:clrMapOvr>
    <a:masterClrMapping/>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Break Center Blu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Blue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extLst>
      <p:ext uri="{BB962C8B-B14F-4D97-AF65-F5344CB8AC3E}">
        <p14:creationId xmlns:p14="http://schemas.microsoft.com/office/powerpoint/2010/main" val="4021183413"/>
      </p:ext>
    </p:extLst>
  </p:cSld>
  <p:clrMapOvr>
    <a:masterClrMapping/>
  </p:clrMapOvr>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Break Center Gold">
    <p:bg>
      <p:bgPr>
        <a:solidFill>
          <a:srgbClr val="CA913E"/>
        </a:solidFill>
        <a:effectLst/>
      </p:bgPr>
    </p:bg>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Gold</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522072107"/>
      </p:ext>
    </p:extLst>
  </p:cSld>
  <p:clrMapOvr>
    <a:masterClrMapping/>
  </p:clrMapOvr>
  <p:timing>
    <p:tnLst>
      <p:par>
        <p:cTn id="1" dur="indefinite" restart="never" nodeType="tmRoot"/>
      </p:par>
    </p:tn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Break Left Green">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Green</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445380025"/>
      </p:ext>
    </p:extLst>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tags" Target="../tags/tag21.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4971" y="155556"/>
            <a:ext cx="8694058" cy="91124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4972" y="1182914"/>
            <a:ext cx="8694058" cy="54743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ustDataLst>
      <p:tags r:id="rId26"/>
    </p:custDataLst>
    <p:extLst>
      <p:ext uri="{BB962C8B-B14F-4D97-AF65-F5344CB8AC3E}">
        <p14:creationId xmlns:p14="http://schemas.microsoft.com/office/powerpoint/2010/main" val="10959289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iming>
    <p:tnLst>
      <p:par>
        <p:cTn id="1" dur="indefinite" restart="never" nodeType="tmRoot"/>
      </p:par>
    </p:tnLst>
  </p:timing>
  <p:hf sldNum="0" hdr="0" ftr="0" dt="0"/>
  <p:txStyles>
    <p:titleStyle>
      <a:lvl1pPr algn="l" defTabSz="685800" rtl="0" eaLnBrk="1" latinLnBrk="0" hangingPunct="1">
        <a:lnSpc>
          <a:spcPct val="90000"/>
        </a:lnSpc>
        <a:spcBef>
          <a:spcPct val="0"/>
        </a:spcBef>
        <a:buNone/>
        <a:defRPr sz="3300" kern="1200">
          <a:solidFill>
            <a:schemeClr val="accent5"/>
          </a:solidFill>
          <a:latin typeface="+mj-lt"/>
          <a:ea typeface="+mj-ea"/>
          <a:cs typeface="+mj-cs"/>
        </a:defRPr>
      </a:lvl1pPr>
    </p:titleStyle>
    <p:bodyStyle>
      <a:lvl1pPr marL="171450" marR="0" indent="-171450" algn="l" defTabSz="685800" rtl="0" eaLnBrk="1" fontAlgn="auto" latinLnBrk="0" hangingPunct="1">
        <a:lnSpc>
          <a:spcPct val="90000"/>
        </a:lnSpc>
        <a:spcBef>
          <a:spcPts val="900"/>
        </a:spcBef>
        <a:spcAft>
          <a:spcPts val="900"/>
        </a:spcAft>
        <a:buClrTx/>
        <a:buSzTx/>
        <a:buFont typeface="Arial" panose="020B0604020202020204" pitchFamily="34" charset="0"/>
        <a:buChar char="•"/>
        <a:tabLst/>
        <a:defRPr sz="2100" kern="1200">
          <a:solidFill>
            <a:schemeClr val="tx2"/>
          </a:solidFill>
          <a:latin typeface="+mn-lt"/>
          <a:ea typeface="+mn-ea"/>
          <a:cs typeface="+mn-cs"/>
        </a:defRPr>
      </a:lvl1pPr>
      <a:lvl2pPr marL="514350" marR="0" indent="-171450" algn="l" defTabSz="685800" rtl="0" eaLnBrk="1" fontAlgn="auto" latinLnBrk="0" hangingPunct="1">
        <a:lnSpc>
          <a:spcPct val="100000"/>
        </a:lnSpc>
        <a:spcBef>
          <a:spcPts val="375"/>
        </a:spcBef>
        <a:spcAft>
          <a:spcPts val="450"/>
        </a:spcAft>
        <a:buClrTx/>
        <a:buSzTx/>
        <a:buFont typeface="Arial" panose="020B0604020202020204" pitchFamily="34" charset="0"/>
        <a:buChar char="•"/>
        <a:tabLst/>
        <a:defRPr sz="1800" kern="1200">
          <a:solidFill>
            <a:schemeClr val="tx2"/>
          </a:solidFill>
          <a:latin typeface="+mn-lt"/>
          <a:ea typeface="+mn-ea"/>
          <a:cs typeface="+mn-cs"/>
        </a:defRPr>
      </a:lvl2pPr>
      <a:lvl3pPr marL="857250" marR="0"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tabLst/>
        <a:defRPr sz="1950" kern="1200">
          <a:solidFill>
            <a:schemeClr val="tx2"/>
          </a:solidFill>
          <a:latin typeface="+mn-lt"/>
          <a:ea typeface="+mn-ea"/>
          <a:cs typeface="+mn-cs"/>
        </a:defRPr>
      </a:lvl3pPr>
      <a:lvl4pPr marL="12001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solidFill>
            <a:schemeClr val="tx2"/>
          </a:solidFill>
          <a:latin typeface="+mn-lt"/>
          <a:ea typeface="+mn-ea"/>
          <a:cs typeface="+mn-cs"/>
        </a:defRPr>
      </a:lvl4pPr>
      <a:lvl5pPr marL="15430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6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2355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4971" y="155556"/>
            <a:ext cx="8694058" cy="91124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4972" y="1182914"/>
            <a:ext cx="8694058" cy="54743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ustDataLst>
      <p:tags r:id="rId28"/>
    </p:custDataLst>
    <p:extLst>
      <p:ext uri="{BB962C8B-B14F-4D97-AF65-F5344CB8AC3E}">
        <p14:creationId xmlns:p14="http://schemas.microsoft.com/office/powerpoint/2010/main" val="1690476354"/>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bg1"/>
          </a:solidFill>
          <a:latin typeface="+mj-lt"/>
          <a:ea typeface="+mj-ea"/>
          <a:cs typeface="+mj-cs"/>
        </a:defRPr>
      </a:lvl1pPr>
    </p:titleStyle>
    <p:bodyStyle>
      <a:lvl1pPr marL="171450" marR="0" indent="-171450" algn="l" defTabSz="685800" rtl="0" eaLnBrk="1" fontAlgn="auto" latinLnBrk="0" hangingPunct="1">
        <a:lnSpc>
          <a:spcPct val="90000"/>
        </a:lnSpc>
        <a:spcBef>
          <a:spcPts val="900"/>
        </a:spcBef>
        <a:spcAft>
          <a:spcPts val="900"/>
        </a:spcAft>
        <a:buClrTx/>
        <a:buSzTx/>
        <a:buFont typeface="Arial" panose="020B0604020202020204" pitchFamily="34" charset="0"/>
        <a:buChar char="•"/>
        <a:tabLst/>
        <a:defRPr sz="2100" kern="1200">
          <a:ln>
            <a:noFill/>
          </a:ln>
          <a:solidFill>
            <a:schemeClr val="bg2"/>
          </a:solidFill>
          <a:latin typeface="+mn-lt"/>
          <a:ea typeface="+mn-ea"/>
          <a:cs typeface="+mn-cs"/>
        </a:defRPr>
      </a:lvl1pPr>
      <a:lvl2pPr marL="514350" marR="0" indent="-171450" algn="l" defTabSz="685800" rtl="0" eaLnBrk="1" fontAlgn="auto" latinLnBrk="0" hangingPunct="1">
        <a:lnSpc>
          <a:spcPct val="100000"/>
        </a:lnSpc>
        <a:spcBef>
          <a:spcPts val="375"/>
        </a:spcBef>
        <a:spcAft>
          <a:spcPts val="450"/>
        </a:spcAft>
        <a:buClrTx/>
        <a:buSzTx/>
        <a:buFont typeface="Arial" panose="020B0604020202020204" pitchFamily="34" charset="0"/>
        <a:buChar char="•"/>
        <a:tabLst/>
        <a:defRPr sz="1800" kern="1200">
          <a:ln>
            <a:noFill/>
          </a:ln>
          <a:solidFill>
            <a:schemeClr val="bg2"/>
          </a:solidFill>
          <a:latin typeface="+mn-lt"/>
          <a:ea typeface="+mn-ea"/>
          <a:cs typeface="+mn-cs"/>
        </a:defRPr>
      </a:lvl2pPr>
      <a:lvl3pPr marL="857250" marR="0"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tabLst/>
        <a:defRPr sz="1500" kern="1200">
          <a:ln>
            <a:noFill/>
          </a:ln>
          <a:solidFill>
            <a:schemeClr val="bg2"/>
          </a:solidFill>
          <a:latin typeface="+mn-lt"/>
          <a:ea typeface="+mn-ea"/>
          <a:cs typeface="+mn-cs"/>
        </a:defRPr>
      </a:lvl3pPr>
      <a:lvl4pPr marL="12001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ln>
            <a:noFill/>
          </a:ln>
          <a:solidFill>
            <a:schemeClr val="bg2"/>
          </a:solidFill>
          <a:latin typeface="+mn-lt"/>
          <a:ea typeface="+mn-ea"/>
          <a:cs typeface="+mn-cs"/>
        </a:defRPr>
      </a:lvl4pPr>
      <a:lvl5pPr marL="15430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ln>
            <a:noFill/>
          </a:ln>
          <a:solidFill>
            <a:schemeClr val="bg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9.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image" Target="../media/image5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tags" Target="../tags/tag66.xml"/><Relationship Id="rId5" Type="http://schemas.openxmlformats.org/officeDocument/2006/relationships/image" Target="../media/image5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tags" Target="../tags/tag68.xml"/><Relationship Id="rId5" Type="http://schemas.openxmlformats.org/officeDocument/2006/relationships/image" Target="../media/image6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tags" Target="../tags/tag70.xml"/><Relationship Id="rId5" Type="http://schemas.openxmlformats.org/officeDocument/2006/relationships/image" Target="../media/image6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tags" Target="../tags/tag72.xml"/><Relationship Id="rId5" Type="http://schemas.openxmlformats.org/officeDocument/2006/relationships/image" Target="../media/image6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tags" Target="../tags/tag74.xml"/><Relationship Id="rId5" Type="http://schemas.openxmlformats.org/officeDocument/2006/relationships/image" Target="../media/image6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tags" Target="../tags/tag76.xml"/><Relationship Id="rId5" Type="http://schemas.openxmlformats.org/officeDocument/2006/relationships/image" Target="../media/image6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tags" Target="../tags/tag78.xml"/><Relationship Id="rId5" Type="http://schemas.openxmlformats.org/officeDocument/2006/relationships/image" Target="../media/image6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image" Target="../media/image66.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xml"/><Relationship Id="rId1" Type="http://schemas.openxmlformats.org/officeDocument/2006/relationships/tags" Target="../tags/tag82.xml"/><Relationship Id="rId5" Type="http://schemas.openxmlformats.org/officeDocument/2006/relationships/image" Target="../media/image67.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5.xml"/><Relationship Id="rId1" Type="http://schemas.openxmlformats.org/officeDocument/2006/relationships/tags" Target="../tags/tag84.xml"/><Relationship Id="rId5" Type="http://schemas.openxmlformats.org/officeDocument/2006/relationships/image" Target="../media/image6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7.xml"/><Relationship Id="rId1" Type="http://schemas.openxmlformats.org/officeDocument/2006/relationships/tags" Target="../tags/tag86.xml"/><Relationship Id="rId5" Type="http://schemas.openxmlformats.org/officeDocument/2006/relationships/image" Target="../media/image69.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xml"/><Relationship Id="rId1" Type="http://schemas.openxmlformats.org/officeDocument/2006/relationships/tags" Target="../tags/tag88.xml"/><Relationship Id="rId5" Type="http://schemas.openxmlformats.org/officeDocument/2006/relationships/image" Target="../media/image70.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1.xml"/><Relationship Id="rId1" Type="http://schemas.openxmlformats.org/officeDocument/2006/relationships/tags" Target="../tags/tag90.xml"/><Relationship Id="rId5" Type="http://schemas.openxmlformats.org/officeDocument/2006/relationships/image" Target="../media/image7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3.xml"/><Relationship Id="rId1" Type="http://schemas.openxmlformats.org/officeDocument/2006/relationships/tags" Target="../tags/tag92.xml"/><Relationship Id="rId5" Type="http://schemas.openxmlformats.org/officeDocument/2006/relationships/image" Target="../media/image7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xml"/><Relationship Id="rId1" Type="http://schemas.openxmlformats.org/officeDocument/2006/relationships/tags" Target="../tags/tag94.xml"/><Relationship Id="rId5" Type="http://schemas.openxmlformats.org/officeDocument/2006/relationships/image" Target="../media/image73.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tags" Target="../tags/tag96.xml"/><Relationship Id="rId5" Type="http://schemas.openxmlformats.org/officeDocument/2006/relationships/image" Target="../media/image74.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9.xml"/><Relationship Id="rId1" Type="http://schemas.openxmlformats.org/officeDocument/2006/relationships/tags" Target="../tags/tag98.xml"/><Relationship Id="rId5" Type="http://schemas.openxmlformats.org/officeDocument/2006/relationships/image" Target="../media/image75.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1.xml"/><Relationship Id="rId1" Type="http://schemas.openxmlformats.org/officeDocument/2006/relationships/tags" Target="../tags/tag100.xml"/><Relationship Id="rId5" Type="http://schemas.openxmlformats.org/officeDocument/2006/relationships/image" Target="../media/image76.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0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0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0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4.xml"/><Relationship Id="rId1" Type="http://schemas.openxmlformats.org/officeDocument/2006/relationships/tags" Target="../tags/tag105.xml"/></Relationships>
</file>

<file path=ppt/slides/_rels/slide33.xml.rels><?xml version="1.0" encoding="UTF-8" standalone="yes"?>
<Relationships xmlns="http://schemas.openxmlformats.org/package/2006/relationships"><Relationship Id="rId3" Type="http://schemas.openxmlformats.org/officeDocument/2006/relationships/hyperlink" Target="http://projectreporter.nih.gov/project_info_description.cfm?aid=8828784&amp;icde=22004384" TargetMode="External"/><Relationship Id="rId2" Type="http://schemas.openxmlformats.org/officeDocument/2006/relationships/slideLayout" Target="../slideLayouts/slideLayout2.xml"/><Relationship Id="rId1" Type="http://schemas.openxmlformats.org/officeDocument/2006/relationships/tags" Target="../tags/tag10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image" Target="../media/image5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image" Target="../media/image5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image" Target="../media/image5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image" Target="../media/image5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xml"/><Relationship Id="rId1" Type="http://schemas.openxmlformats.org/officeDocument/2006/relationships/tags" Target="../tags/tag60.xml"/><Relationship Id="rId5" Type="http://schemas.openxmlformats.org/officeDocument/2006/relationships/image" Target="../media/image5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3.xml"/><Relationship Id="rId1" Type="http://schemas.openxmlformats.org/officeDocument/2006/relationships/tags" Target="../tags/tag62.xml"/><Relationship Id="rId5" Type="http://schemas.openxmlformats.org/officeDocument/2006/relationships/image" Target="../media/image5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ctrTitle"/>
          </p:nvPr>
        </p:nvSpPr>
        <p:spPr/>
        <p:txBody>
          <a:bodyPr/>
          <a:lstStyle/>
          <a:p>
            <a:pPr eaLnBrk="1" hangingPunct="1"/>
            <a:r>
              <a:rPr lang="en-US" dirty="0" smtClean="0"/>
              <a:t>Examples </a:t>
            </a:r>
            <a:r>
              <a:rPr lang="en-US" dirty="0"/>
              <a:t>of the EHR</a:t>
            </a:r>
          </a:p>
        </p:txBody>
      </p:sp>
      <p:sp>
        <p:nvSpPr>
          <p:cNvPr id="2053" name="Rectangle 5"/>
          <p:cNvSpPr>
            <a:spLocks noGrp="1" noChangeArrowheads="1"/>
          </p:cNvSpPr>
          <p:nvPr>
            <p:ph type="subTitle" idx="1"/>
          </p:nvPr>
        </p:nvSpPr>
        <p:spPr/>
        <p:txBody>
          <a:bodyPr>
            <a:normAutofit/>
          </a:bodyPr>
          <a:lstStyle/>
          <a:p>
            <a:r>
              <a:rPr lang="en-US" dirty="0" smtClean="0"/>
              <a:t>BDK08-4  </a:t>
            </a:r>
            <a:r>
              <a:rPr lang="en-US" dirty="0" smtClean="0"/>
              <a:t>|  Secondary </a:t>
            </a:r>
            <a:r>
              <a:rPr lang="en-US" dirty="0"/>
              <a:t>Use (Re-Use) of Clinical Information</a:t>
            </a:r>
          </a:p>
          <a:p>
            <a:r>
              <a:rPr lang="en-US" dirty="0" smtClean="0"/>
              <a:t>William </a:t>
            </a:r>
            <a:r>
              <a:rPr lang="en-US" dirty="0"/>
              <a:t>Hersh, </a:t>
            </a:r>
            <a:r>
              <a:rPr lang="en-US" dirty="0" smtClean="0"/>
              <a:t>MD  |  Department </a:t>
            </a:r>
            <a:r>
              <a:rPr lang="en-US" dirty="0"/>
              <a:t>of Medical Informatics &amp; Clinical Epidemiology</a:t>
            </a:r>
          </a:p>
          <a:p>
            <a:r>
              <a:rPr lang="en-US" dirty="0"/>
              <a:t>Oregon Health &amp; Science University</a:t>
            </a:r>
          </a:p>
          <a:p>
            <a:pPr eaLnBrk="1" hangingPunct="1">
              <a:lnSpc>
                <a:spcPct val="90000"/>
              </a:lnSpc>
              <a:defRPr/>
            </a:pPr>
            <a:endParaRPr lang="en-US" sz="2400" dirty="0">
              <a:ea typeface="+mn-ea"/>
            </a:endParaRPr>
          </a:p>
        </p:txBody>
      </p:sp>
    </p:spTree>
    <p:custDataLst>
      <p:tags r:id="rId1"/>
    </p:custData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normAutofit/>
          </a:bodyPr>
          <a:lstStyle/>
          <a:p>
            <a:pPr eaLnBrk="1" hangingPunct="1"/>
            <a:r>
              <a:rPr lang="en-US" dirty="0"/>
              <a:t>More details on problems</a:t>
            </a:r>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sz="quarter" idx="14"/>
          </p:nvPr>
        </p:nvSpPr>
        <p:spPr/>
        <p:txBody>
          <a:bodyPr/>
          <a:lstStyle/>
          <a:p>
            <a:endParaRPr lang="en-US"/>
          </a:p>
        </p:txBody>
      </p:sp>
      <p:pic>
        <p:nvPicPr>
          <p:cNvPr id="11267" name="Picture 2"/>
          <p:cNvPicPr>
            <a:picLocks noChangeAspect="1" noChangeArrowheads="1"/>
          </p:cNvPicPr>
          <p:nvPr>
            <p:custDataLst>
              <p:tags r:id="rId2"/>
            </p:custDataLst>
          </p:nvPr>
        </p:nvPicPr>
        <p:blipFill>
          <a:blip r:embed="rId5" cstate="email">
            <a:extLst>
              <a:ext uri="{28A0092B-C50C-407E-A947-70E740481C1C}">
                <a14:useLocalDpi xmlns:a14="http://schemas.microsoft.com/office/drawing/2010/main" val="0"/>
              </a:ext>
            </a:extLst>
          </a:blip>
          <a:srcRect/>
          <a:stretch>
            <a:fillRect/>
          </a:stretch>
        </p:blipFill>
        <p:spPr bwMode="auto">
          <a:xfrm>
            <a:off x="0" y="1222375"/>
            <a:ext cx="9144000" cy="517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normAutofit/>
          </a:bodyPr>
          <a:lstStyle/>
          <a:p>
            <a:pPr eaLnBrk="1" hangingPunct="1"/>
            <a:r>
              <a:rPr lang="en-US" dirty="0"/>
              <a:t>List of active orders</a:t>
            </a:r>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sz="quarter" idx="14"/>
          </p:nvPr>
        </p:nvSpPr>
        <p:spPr/>
        <p:txBody>
          <a:bodyPr/>
          <a:lstStyle/>
          <a:p>
            <a:endParaRPr lang="en-US"/>
          </a:p>
        </p:txBody>
      </p:sp>
      <p:pic>
        <p:nvPicPr>
          <p:cNvPr id="12291" name="Picture 2"/>
          <p:cNvPicPr>
            <a:picLocks noChangeAspect="1" noChangeArrowheads="1"/>
          </p:cNvPicPr>
          <p:nvPr>
            <p:custDataLst>
              <p:tags r:id="rId2"/>
            </p:custDataLst>
          </p:nvPr>
        </p:nvPicPr>
        <p:blipFill>
          <a:blip r:embed="rId5" cstate="email">
            <a:extLst>
              <a:ext uri="{28A0092B-C50C-407E-A947-70E740481C1C}">
                <a14:useLocalDpi xmlns:a14="http://schemas.microsoft.com/office/drawing/2010/main" val="0"/>
              </a:ext>
            </a:extLst>
          </a:blip>
          <a:srcRect/>
          <a:stretch>
            <a:fillRect/>
          </a:stretch>
        </p:blipFill>
        <p:spPr bwMode="auto">
          <a:xfrm>
            <a:off x="0" y="1219200"/>
            <a:ext cx="9144000" cy="517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normAutofit/>
          </a:bodyPr>
          <a:lstStyle/>
          <a:p>
            <a:pPr eaLnBrk="1" hangingPunct="1"/>
            <a:r>
              <a:rPr lang="en-US" dirty="0"/>
              <a:t>Viewing the </a:t>
            </a:r>
            <a:r>
              <a:rPr lang="en-US" dirty="0" smtClean="0"/>
              <a:t>patient’s </a:t>
            </a:r>
            <a:r>
              <a:rPr lang="en-US" dirty="0"/>
              <a:t>notes</a:t>
            </a:r>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sz="quarter" idx="14"/>
          </p:nvPr>
        </p:nvSpPr>
        <p:spPr/>
        <p:txBody>
          <a:bodyPr/>
          <a:lstStyle/>
          <a:p>
            <a:endParaRPr lang="en-US"/>
          </a:p>
        </p:txBody>
      </p:sp>
      <p:pic>
        <p:nvPicPr>
          <p:cNvPr id="13315" name="Picture 2"/>
          <p:cNvPicPr>
            <a:picLocks noChangeAspect="1" noChangeArrowheads="1"/>
          </p:cNvPicPr>
          <p:nvPr>
            <p:custDataLst>
              <p:tags r:id="rId2"/>
            </p:custDataLst>
          </p:nvPr>
        </p:nvPicPr>
        <p:blipFill>
          <a:blip r:embed="rId5" cstate="email">
            <a:extLst>
              <a:ext uri="{28A0092B-C50C-407E-A947-70E740481C1C}">
                <a14:useLocalDpi xmlns:a14="http://schemas.microsoft.com/office/drawing/2010/main" val="0"/>
              </a:ext>
            </a:extLst>
          </a:blip>
          <a:srcRect/>
          <a:stretch>
            <a:fillRect/>
          </a:stretch>
        </p:blipFill>
        <p:spPr bwMode="auto">
          <a:xfrm>
            <a:off x="0" y="1219200"/>
            <a:ext cx="9144000" cy="517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pPr eaLnBrk="1" hangingPunct="1"/>
            <a:r>
              <a:rPr lang="en-US" dirty="0"/>
              <a:t>Writing a new note</a:t>
            </a:r>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sz="quarter" idx="14"/>
          </p:nvPr>
        </p:nvSpPr>
        <p:spPr/>
        <p:txBody>
          <a:bodyPr/>
          <a:lstStyle/>
          <a:p>
            <a:endParaRPr lang="en-US"/>
          </a:p>
        </p:txBody>
      </p:sp>
      <p:pic>
        <p:nvPicPr>
          <p:cNvPr id="14339" name="Picture 2"/>
          <p:cNvPicPr>
            <a:picLocks noChangeAspect="1" noChangeArrowheads="1"/>
          </p:cNvPicPr>
          <p:nvPr>
            <p:custDataLst>
              <p:tags r:id="rId2"/>
            </p:custDataLst>
          </p:nvPr>
        </p:nvPicPr>
        <p:blipFill>
          <a:blip r:embed="rId5" cstate="email">
            <a:extLst>
              <a:ext uri="{28A0092B-C50C-407E-A947-70E740481C1C}">
                <a14:useLocalDpi xmlns:a14="http://schemas.microsoft.com/office/drawing/2010/main" val="0"/>
              </a:ext>
            </a:extLst>
          </a:blip>
          <a:srcRect/>
          <a:stretch>
            <a:fillRect/>
          </a:stretch>
        </p:blipFill>
        <p:spPr bwMode="auto">
          <a:xfrm>
            <a:off x="0" y="1222375"/>
            <a:ext cx="9144000" cy="517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pPr eaLnBrk="1" hangingPunct="1"/>
            <a:r>
              <a:rPr lang="en-US" dirty="0"/>
              <a:t>Viewing labs</a:t>
            </a:r>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sz="quarter" idx="14"/>
          </p:nvPr>
        </p:nvSpPr>
        <p:spPr/>
        <p:txBody>
          <a:bodyPr/>
          <a:lstStyle/>
          <a:p>
            <a:endParaRPr lang="en-US"/>
          </a:p>
        </p:txBody>
      </p:sp>
      <p:pic>
        <p:nvPicPr>
          <p:cNvPr id="15363" name="Picture 2"/>
          <p:cNvPicPr>
            <a:picLocks noChangeAspect="1" noChangeArrowheads="1"/>
          </p:cNvPicPr>
          <p:nvPr>
            <p:custDataLst>
              <p:tags r:id="rId2"/>
            </p:custDataLst>
          </p:nvPr>
        </p:nvPicPr>
        <p:blipFill>
          <a:blip r:embed="rId5" cstate="email">
            <a:extLst>
              <a:ext uri="{28A0092B-C50C-407E-A947-70E740481C1C}">
                <a14:useLocalDpi xmlns:a14="http://schemas.microsoft.com/office/drawing/2010/main" val="0"/>
              </a:ext>
            </a:extLst>
          </a:blip>
          <a:srcRect/>
          <a:stretch>
            <a:fillRect/>
          </a:stretch>
        </p:blipFill>
        <p:spPr bwMode="auto">
          <a:xfrm>
            <a:off x="0" y="1216025"/>
            <a:ext cx="9144000" cy="517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a:bodyPr>
          <a:lstStyle/>
          <a:p>
            <a:pPr eaLnBrk="1" hangingPunct="1"/>
            <a:r>
              <a:rPr lang="en-US" dirty="0"/>
              <a:t>Including critical values</a:t>
            </a:r>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sz="quarter" idx="14"/>
          </p:nvPr>
        </p:nvSpPr>
        <p:spPr/>
        <p:txBody>
          <a:bodyPr/>
          <a:lstStyle/>
          <a:p>
            <a:endParaRPr lang="en-US"/>
          </a:p>
        </p:txBody>
      </p:sp>
      <p:pic>
        <p:nvPicPr>
          <p:cNvPr id="16387" name="Picture 2"/>
          <p:cNvPicPr>
            <a:picLocks noChangeAspect="1" noChangeArrowheads="1"/>
          </p:cNvPicPr>
          <p:nvPr>
            <p:custDataLst>
              <p:tags r:id="rId2"/>
            </p:custDataLst>
          </p:nvPr>
        </p:nvPicPr>
        <p:blipFill>
          <a:blip r:embed="rId5" cstate="email">
            <a:extLst>
              <a:ext uri="{28A0092B-C50C-407E-A947-70E740481C1C}">
                <a14:useLocalDpi xmlns:a14="http://schemas.microsoft.com/office/drawing/2010/main" val="0"/>
              </a:ext>
            </a:extLst>
          </a:blip>
          <a:srcRect/>
          <a:stretch>
            <a:fillRect/>
          </a:stretch>
        </p:blipFill>
        <p:spPr bwMode="auto">
          <a:xfrm>
            <a:off x="0" y="1219200"/>
            <a:ext cx="9144000" cy="517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normAutofit/>
          </a:bodyPr>
          <a:lstStyle/>
          <a:p>
            <a:pPr eaLnBrk="1" hangingPunct="1"/>
            <a:r>
              <a:rPr lang="en-US" dirty="0"/>
              <a:t>More information on lab tests</a:t>
            </a:r>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sz="quarter" idx="14"/>
          </p:nvPr>
        </p:nvSpPr>
        <p:spPr/>
        <p:txBody>
          <a:bodyPr/>
          <a:lstStyle/>
          <a:p>
            <a:endParaRPr lang="en-US"/>
          </a:p>
        </p:txBody>
      </p:sp>
      <p:pic>
        <p:nvPicPr>
          <p:cNvPr id="17411" name="Picture 2"/>
          <p:cNvPicPr>
            <a:picLocks noChangeAspect="1" noChangeArrowheads="1"/>
          </p:cNvPicPr>
          <p:nvPr>
            <p:custDataLst>
              <p:tags r:id="rId2"/>
            </p:custDataLst>
          </p:nvPr>
        </p:nvPicPr>
        <p:blipFill>
          <a:blip r:embed="rId5" cstate="email">
            <a:extLst>
              <a:ext uri="{28A0092B-C50C-407E-A947-70E740481C1C}">
                <a14:useLocalDpi xmlns:a14="http://schemas.microsoft.com/office/drawing/2010/main" val="0"/>
              </a:ext>
            </a:extLst>
          </a:blip>
          <a:srcRect/>
          <a:stretch>
            <a:fillRect/>
          </a:stretch>
        </p:blipFill>
        <p:spPr bwMode="auto">
          <a:xfrm>
            <a:off x="381000" y="1600200"/>
            <a:ext cx="83820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normAutofit/>
          </a:bodyPr>
          <a:lstStyle/>
          <a:p>
            <a:pPr eaLnBrk="1" hangingPunct="1"/>
            <a:r>
              <a:rPr lang="en-US" dirty="0">
                <a:ea typeface="Arial Unicode MS" panose="020B0604020202020204" pitchFamily="34" charset="-128"/>
                <a:cs typeface="Arial Unicode MS" panose="020B0604020202020204" pitchFamily="34" charset="-128"/>
              </a:rPr>
              <a:t>Including (for some) cost</a:t>
            </a:r>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sz="quarter" idx="14"/>
          </p:nvPr>
        </p:nvSpPr>
        <p:spPr/>
        <p:txBody>
          <a:bodyPr/>
          <a:lstStyle/>
          <a:p>
            <a:endParaRPr lang="en-US"/>
          </a:p>
        </p:txBody>
      </p:sp>
      <p:pic>
        <p:nvPicPr>
          <p:cNvPr id="18435" name="Picture 2"/>
          <p:cNvPicPr>
            <a:picLocks noChangeAspect="1" noChangeArrowheads="1"/>
          </p:cNvPicPr>
          <p:nvPr>
            <p:custDataLst>
              <p:tags r:id="rId2"/>
            </p:custDataLst>
          </p:nvPr>
        </p:nvPicPr>
        <p:blipFill>
          <a:blip r:embed="rId5" cstate="email">
            <a:extLst>
              <a:ext uri="{28A0092B-C50C-407E-A947-70E740481C1C}">
                <a14:useLocalDpi xmlns:a14="http://schemas.microsoft.com/office/drawing/2010/main" val="0"/>
              </a:ext>
            </a:extLst>
          </a:blip>
          <a:srcRect/>
          <a:stretch>
            <a:fillRect/>
          </a:stretch>
        </p:blipFill>
        <p:spPr bwMode="auto">
          <a:xfrm>
            <a:off x="381000" y="1600200"/>
            <a:ext cx="83820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pPr eaLnBrk="1" hangingPunct="1"/>
            <a:r>
              <a:rPr lang="en-US" dirty="0"/>
              <a:t>Another patient</a:t>
            </a:r>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sz="quarter" idx="14"/>
          </p:nvPr>
        </p:nvSpPr>
        <p:spPr/>
        <p:txBody>
          <a:bodyPr/>
          <a:lstStyle/>
          <a:p>
            <a:endParaRPr lang="en-US"/>
          </a:p>
        </p:txBody>
      </p:sp>
      <p:pic>
        <p:nvPicPr>
          <p:cNvPr id="19459" name="Picture 2"/>
          <p:cNvPicPr>
            <a:picLocks noChangeAspect="1" noChangeArrowheads="1"/>
          </p:cNvPicPr>
          <p:nvPr>
            <p:custDataLst>
              <p:tags r:id="rId2"/>
            </p:custDataLst>
          </p:nvPr>
        </p:nvPicPr>
        <p:blipFill>
          <a:blip r:embed="rId5" cstate="email">
            <a:extLst>
              <a:ext uri="{28A0092B-C50C-407E-A947-70E740481C1C}">
                <a14:useLocalDpi xmlns:a14="http://schemas.microsoft.com/office/drawing/2010/main" val="0"/>
              </a:ext>
            </a:extLst>
          </a:blip>
          <a:srcRect/>
          <a:stretch>
            <a:fillRect/>
          </a:stretch>
        </p:blipFill>
        <p:spPr bwMode="auto">
          <a:xfrm>
            <a:off x="0" y="1203325"/>
            <a:ext cx="9144000" cy="517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pPr eaLnBrk="1" hangingPunct="1"/>
            <a:r>
              <a:rPr lang="en-US" dirty="0"/>
              <a:t>Clinical decision support: reminders</a:t>
            </a:r>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sz="quarter" idx="14"/>
          </p:nvPr>
        </p:nvSpPr>
        <p:spPr/>
        <p:txBody>
          <a:bodyPr/>
          <a:lstStyle/>
          <a:p>
            <a:endParaRPr lang="en-US"/>
          </a:p>
        </p:txBody>
      </p:sp>
      <p:pic>
        <p:nvPicPr>
          <p:cNvPr id="20483" name="Picture 2"/>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914400" y="1524000"/>
            <a:ext cx="7391400"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itle 1"/>
          <p:cNvSpPr>
            <a:spLocks noGrp="1"/>
          </p:cNvSpPr>
          <p:nvPr>
            <p:ph type="title"/>
          </p:nvPr>
        </p:nvSpPr>
        <p:spPr/>
        <p:txBody>
          <a:bodyPr/>
          <a:lstStyle/>
          <a:p>
            <a:pPr eaLnBrk="1" hangingPunct="1"/>
            <a:r>
              <a:rPr lang="en-US" dirty="0"/>
              <a:t>Examples of the EHR</a:t>
            </a:r>
          </a:p>
        </p:txBody>
      </p:sp>
      <p:sp>
        <p:nvSpPr>
          <p:cNvPr id="2" name="Content Placeholder 2"/>
          <p:cNvSpPr>
            <a:spLocks noGrp="1"/>
          </p:cNvSpPr>
          <p:nvPr>
            <p:ph idx="1"/>
          </p:nvPr>
        </p:nvSpPr>
        <p:spPr/>
        <p:txBody>
          <a:bodyPr>
            <a:normAutofit/>
          </a:bodyPr>
          <a:lstStyle/>
          <a:p>
            <a:pPr eaLnBrk="1" hangingPunct="1">
              <a:lnSpc>
                <a:spcPct val="80000"/>
              </a:lnSpc>
            </a:pPr>
            <a:r>
              <a:rPr lang="en-US" dirty="0"/>
              <a:t>Using the Veterans Health Information Systems and Technology Architecture (</a:t>
            </a:r>
            <a:r>
              <a:rPr lang="en-US" dirty="0" err="1"/>
              <a:t>VistA</a:t>
            </a:r>
            <a:r>
              <a:rPr lang="en-US" dirty="0"/>
              <a:t>)</a:t>
            </a:r>
          </a:p>
          <a:p>
            <a:pPr eaLnBrk="1" hangingPunct="1">
              <a:lnSpc>
                <a:spcPct val="80000"/>
              </a:lnSpc>
            </a:pPr>
            <a:r>
              <a:rPr lang="en-US" dirty="0"/>
              <a:t>Why </a:t>
            </a:r>
            <a:r>
              <a:rPr lang="en-US" dirty="0" err="1"/>
              <a:t>VistA</a:t>
            </a:r>
            <a:r>
              <a:rPr lang="en-US" dirty="0"/>
              <a:t>?</a:t>
            </a:r>
          </a:p>
          <a:p>
            <a:pPr lvl="1">
              <a:lnSpc>
                <a:spcPct val="80000"/>
              </a:lnSpc>
            </a:pPr>
            <a:r>
              <a:rPr lang="en-US" dirty="0"/>
              <a:t>A state-of-the-art EHR that has transformed healthcare in the </a:t>
            </a:r>
            <a:r>
              <a:rPr lang="en-US" dirty="0" smtClean="0"/>
              <a:t>Veteran</a:t>
            </a:r>
            <a:r>
              <a:rPr lang="en-US" altLang="ja-JP" dirty="0" smtClean="0"/>
              <a:t>’</a:t>
            </a:r>
            <a:r>
              <a:rPr lang="en-US" dirty="0" smtClean="0"/>
              <a:t>s </a:t>
            </a:r>
            <a:r>
              <a:rPr lang="en-US" dirty="0"/>
              <a:t>Health Administration (VHA) </a:t>
            </a:r>
            <a:r>
              <a:rPr lang="en-US" dirty="0" smtClean="0"/>
              <a:t>(</a:t>
            </a:r>
            <a:r>
              <a:rPr lang="en-US" dirty="0" err="1" smtClean="0"/>
              <a:t>Perlin</a:t>
            </a:r>
            <a:r>
              <a:rPr lang="en-US" dirty="0" smtClean="0"/>
              <a:t>, 2006; Byrne, 2010)</a:t>
            </a:r>
            <a:endParaRPr lang="en-US" dirty="0"/>
          </a:p>
          <a:p>
            <a:pPr lvl="1">
              <a:lnSpc>
                <a:spcPct val="80000"/>
              </a:lnSpc>
            </a:pPr>
            <a:r>
              <a:rPr lang="en-US" dirty="0"/>
              <a:t>Not that pretty, but has all of the modern features of the EHR, e.g., clinical decision support (CDS), computerized provider order entry (CPOE), etc.</a:t>
            </a:r>
          </a:p>
          <a:p>
            <a:pPr lvl="1">
              <a:lnSpc>
                <a:spcPct val="80000"/>
              </a:lnSpc>
            </a:pPr>
            <a:r>
              <a:rPr lang="en-US" dirty="0"/>
              <a:t>Distributed under open-source model, unlike most other vendors who do not even allow screen shots to be shown outside their </a:t>
            </a:r>
            <a:r>
              <a:rPr lang="en-US" dirty="0" smtClean="0"/>
              <a:t>customers</a:t>
            </a:r>
            <a:r>
              <a:rPr lang="en-US" altLang="ja-JP" dirty="0" smtClean="0"/>
              <a:t>’</a:t>
            </a:r>
            <a:r>
              <a:rPr lang="en-US" dirty="0" smtClean="0"/>
              <a:t> </a:t>
            </a:r>
            <a:r>
              <a:rPr lang="en-US" dirty="0"/>
              <a:t>institutions</a:t>
            </a:r>
          </a:p>
        </p:txBody>
      </p:sp>
      <p:sp>
        <p:nvSpPr>
          <p:cNvPr id="4" name="Content Placeholder 3"/>
          <p:cNvSpPr>
            <a:spLocks noGrp="1"/>
          </p:cNvSpPr>
          <p:nvPr>
            <p:ph sz="quarter" idx="14"/>
          </p:nvPr>
        </p:nvSpPr>
        <p:spPr>
          <a:xfrm>
            <a:off x="2438400" y="6555553"/>
            <a:ext cx="6480629" cy="228600"/>
          </a:xfrm>
        </p:spPr>
        <p:txBody>
          <a:bodyPr/>
          <a:lstStyle/>
          <a:p>
            <a:r>
              <a:rPr lang="en-US" dirty="0"/>
              <a:t>(</a:t>
            </a:r>
            <a:r>
              <a:rPr lang="en-US" dirty="0" err="1"/>
              <a:t>Perlin</a:t>
            </a:r>
            <a:r>
              <a:rPr lang="en-US" dirty="0"/>
              <a:t>, 2006; Byrne, 2010)</a:t>
            </a:r>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fontScale="90000"/>
          </a:bodyPr>
          <a:lstStyle/>
          <a:p>
            <a:pPr eaLnBrk="1" hangingPunct="1">
              <a:defRPr/>
            </a:pPr>
            <a:r>
              <a:rPr lang="en-US" dirty="0" smtClean="0">
                <a:ea typeface="+mj-ea"/>
              </a:rPr>
              <a:t>Clinical decision support uses allergy information</a:t>
            </a:r>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sz="quarter" idx="14"/>
          </p:nvPr>
        </p:nvSpPr>
        <p:spPr/>
        <p:txBody>
          <a:bodyPr/>
          <a:lstStyle/>
          <a:p>
            <a:endParaRPr lang="en-US"/>
          </a:p>
        </p:txBody>
      </p:sp>
      <p:pic>
        <p:nvPicPr>
          <p:cNvPr id="21507" name="Picture 2"/>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1276350" y="1500188"/>
            <a:ext cx="6591300"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a:bodyPr>
          <a:lstStyle/>
          <a:p>
            <a:pPr eaLnBrk="1" hangingPunct="1"/>
            <a:r>
              <a:rPr lang="en-US" dirty="0" smtClean="0"/>
              <a:t>Let’s </a:t>
            </a:r>
            <a:r>
              <a:rPr lang="en-US" dirty="0"/>
              <a:t>try to prescribe a medication</a:t>
            </a:r>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sz="quarter" idx="14"/>
          </p:nvPr>
        </p:nvSpPr>
        <p:spPr/>
        <p:txBody>
          <a:bodyPr/>
          <a:lstStyle/>
          <a:p>
            <a:endParaRPr lang="en-US"/>
          </a:p>
        </p:txBody>
      </p:sp>
      <p:pic>
        <p:nvPicPr>
          <p:cNvPr id="22531" name="Picture 2"/>
          <p:cNvPicPr>
            <a:picLocks noChangeAspect="1" noChangeArrowheads="1"/>
          </p:cNvPicPr>
          <p:nvPr>
            <p:custDataLst>
              <p:tags r:id="rId2"/>
            </p:custDataLst>
          </p:nvPr>
        </p:nvPicPr>
        <p:blipFill>
          <a:blip r:embed="rId5" cstate="email">
            <a:extLst>
              <a:ext uri="{28A0092B-C50C-407E-A947-70E740481C1C}">
                <a14:useLocalDpi xmlns:a14="http://schemas.microsoft.com/office/drawing/2010/main" val="0"/>
              </a:ext>
            </a:extLst>
          </a:blip>
          <a:srcRect/>
          <a:stretch>
            <a:fillRect/>
          </a:stretch>
        </p:blipFill>
        <p:spPr bwMode="auto">
          <a:xfrm>
            <a:off x="0" y="1203325"/>
            <a:ext cx="9144000" cy="517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a:bodyPr>
          <a:lstStyle/>
          <a:p>
            <a:pPr eaLnBrk="1" hangingPunct="1"/>
            <a:r>
              <a:rPr lang="en-US" dirty="0"/>
              <a:t>How about some </a:t>
            </a:r>
            <a:r>
              <a:rPr lang="en-US" dirty="0" err="1"/>
              <a:t>amoxicllin</a:t>
            </a:r>
            <a:r>
              <a:rPr lang="en-US" dirty="0"/>
              <a:t>?</a:t>
            </a:r>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sz="quarter" idx="14"/>
          </p:nvPr>
        </p:nvSpPr>
        <p:spPr/>
        <p:txBody>
          <a:bodyPr/>
          <a:lstStyle/>
          <a:p>
            <a:endParaRPr lang="en-US"/>
          </a:p>
        </p:txBody>
      </p:sp>
      <p:pic>
        <p:nvPicPr>
          <p:cNvPr id="23555" name="Picture 2"/>
          <p:cNvPicPr>
            <a:picLocks noChangeAspect="1" noChangeArrowheads="1"/>
          </p:cNvPicPr>
          <p:nvPr>
            <p:custDataLst>
              <p:tags r:id="rId2"/>
            </p:custDataLst>
          </p:nvPr>
        </p:nvPicPr>
        <p:blipFill>
          <a:blip r:embed="rId5" cstate="email">
            <a:extLst>
              <a:ext uri="{28A0092B-C50C-407E-A947-70E740481C1C}">
                <a14:useLocalDpi xmlns:a14="http://schemas.microsoft.com/office/drawing/2010/main" val="0"/>
              </a:ext>
            </a:extLst>
          </a:blip>
          <a:srcRect/>
          <a:stretch>
            <a:fillRect/>
          </a:stretch>
        </p:blipFill>
        <p:spPr bwMode="auto">
          <a:xfrm>
            <a:off x="2301875" y="1371600"/>
            <a:ext cx="46101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normAutofit/>
          </a:bodyPr>
          <a:lstStyle/>
          <a:p>
            <a:pPr eaLnBrk="1" hangingPunct="1"/>
            <a:r>
              <a:rPr lang="en-US" dirty="0"/>
              <a:t>Oops, patient is allergic</a:t>
            </a:r>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sz="quarter" idx="14"/>
          </p:nvPr>
        </p:nvSpPr>
        <p:spPr/>
        <p:txBody>
          <a:bodyPr/>
          <a:lstStyle/>
          <a:p>
            <a:endParaRPr lang="en-US"/>
          </a:p>
        </p:txBody>
      </p:sp>
      <p:pic>
        <p:nvPicPr>
          <p:cNvPr id="24579" name="Picture 2"/>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1133475" y="2062163"/>
            <a:ext cx="6877050"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normAutofit/>
          </a:bodyPr>
          <a:lstStyle/>
          <a:p>
            <a:pPr eaLnBrk="1" hangingPunct="1"/>
            <a:r>
              <a:rPr lang="en-US" dirty="0"/>
              <a:t>Maybe erythromycin?</a:t>
            </a:r>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sz="quarter" idx="14"/>
          </p:nvPr>
        </p:nvSpPr>
        <p:spPr/>
        <p:txBody>
          <a:bodyPr/>
          <a:lstStyle/>
          <a:p>
            <a:endParaRPr lang="en-US"/>
          </a:p>
        </p:txBody>
      </p:sp>
      <p:pic>
        <p:nvPicPr>
          <p:cNvPr id="25603" name="Picture 2"/>
          <p:cNvPicPr>
            <a:picLocks noChangeAspect="1" noChangeArrowheads="1"/>
          </p:cNvPicPr>
          <p:nvPr>
            <p:custDataLst>
              <p:tags r:id="rId2"/>
            </p:custDataLst>
          </p:nvPr>
        </p:nvPicPr>
        <p:blipFill>
          <a:blip r:embed="rId5" cstate="email">
            <a:extLst>
              <a:ext uri="{28A0092B-C50C-407E-A947-70E740481C1C}">
                <a14:useLocalDpi xmlns:a14="http://schemas.microsoft.com/office/drawing/2010/main" val="0"/>
              </a:ext>
            </a:extLst>
          </a:blip>
          <a:srcRect/>
          <a:stretch>
            <a:fillRect/>
          </a:stretch>
        </p:blipFill>
        <p:spPr bwMode="auto">
          <a:xfrm>
            <a:off x="2133600" y="1295400"/>
            <a:ext cx="475297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normAutofit/>
          </a:bodyPr>
          <a:lstStyle/>
          <a:p>
            <a:pPr eaLnBrk="1" hangingPunct="1"/>
            <a:r>
              <a:rPr lang="en-US" dirty="0"/>
              <a:t>No, interacts with statin drugs</a:t>
            </a:r>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sz="quarter" idx="14"/>
          </p:nvPr>
        </p:nvSpPr>
        <p:spPr/>
        <p:txBody>
          <a:bodyPr/>
          <a:lstStyle/>
          <a:p>
            <a:endParaRPr lang="en-US"/>
          </a:p>
        </p:txBody>
      </p:sp>
      <p:pic>
        <p:nvPicPr>
          <p:cNvPr id="26627" name="Picture 2"/>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1133475" y="2062163"/>
            <a:ext cx="6877050"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normAutofit/>
          </a:bodyPr>
          <a:lstStyle/>
          <a:p>
            <a:pPr eaLnBrk="1" hangingPunct="1"/>
            <a:r>
              <a:rPr lang="en-US" dirty="0"/>
              <a:t>Drug interactions for another patient</a:t>
            </a:r>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sz="quarter" idx="14"/>
          </p:nvPr>
        </p:nvSpPr>
        <p:spPr/>
        <p:txBody>
          <a:bodyPr/>
          <a:lstStyle/>
          <a:p>
            <a:endParaRPr lang="en-US"/>
          </a:p>
        </p:txBody>
      </p:sp>
      <p:pic>
        <p:nvPicPr>
          <p:cNvPr id="27651" name="Picture 2"/>
          <p:cNvPicPr>
            <a:picLocks noChangeAspect="1" noChangeArrowheads="1"/>
          </p:cNvPicPr>
          <p:nvPr>
            <p:custDataLst>
              <p:tags r:id="rId2"/>
            </p:custDataLst>
          </p:nvPr>
        </p:nvPicPr>
        <p:blipFill>
          <a:blip r:embed="rId5" cstate="email">
            <a:extLst>
              <a:ext uri="{28A0092B-C50C-407E-A947-70E740481C1C}">
                <a14:useLocalDpi xmlns:a14="http://schemas.microsoft.com/office/drawing/2010/main" val="0"/>
              </a:ext>
            </a:extLst>
          </a:blip>
          <a:srcRect/>
          <a:stretch>
            <a:fillRect/>
          </a:stretch>
        </p:blipFill>
        <p:spPr bwMode="auto">
          <a:xfrm>
            <a:off x="0" y="1219200"/>
            <a:ext cx="9144000" cy="517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normAutofit/>
          </a:bodyPr>
          <a:lstStyle/>
          <a:p>
            <a:r>
              <a:rPr lang="en-US" dirty="0"/>
              <a:t>Trying to prescribe nitrates for angina</a:t>
            </a:r>
          </a:p>
        </p:txBody>
      </p:sp>
      <p:sp>
        <p:nvSpPr>
          <p:cNvPr id="3" name="Content Placeholder 2"/>
          <p:cNvSpPr>
            <a:spLocks noGrp="1"/>
          </p:cNvSpPr>
          <p:nvPr>
            <p:ph idx="1"/>
          </p:nvPr>
        </p:nvSpPr>
        <p:spPr/>
        <p:txBody>
          <a:bodyPr/>
          <a:lstStyle/>
          <a:p>
            <a:endParaRPr lang="en-US"/>
          </a:p>
        </p:txBody>
      </p:sp>
      <p:sp>
        <p:nvSpPr>
          <p:cNvPr id="5" name="Content Placeholder 4"/>
          <p:cNvSpPr>
            <a:spLocks noGrp="1"/>
          </p:cNvSpPr>
          <p:nvPr>
            <p:ph sz="quarter" idx="14"/>
          </p:nvPr>
        </p:nvSpPr>
        <p:spPr/>
        <p:txBody>
          <a:bodyPr/>
          <a:lstStyle/>
          <a:p>
            <a:endParaRPr lang="en-US"/>
          </a:p>
        </p:txBody>
      </p:sp>
      <p:pic>
        <p:nvPicPr>
          <p:cNvPr id="28677" name="Picture 2"/>
          <p:cNvPicPr>
            <a:picLocks noChangeAspect="1" noChangeArrowheads="1"/>
          </p:cNvPicPr>
          <p:nvPr>
            <p:custDataLst>
              <p:tags r:id="rId2"/>
            </p:custDataLst>
          </p:nvPr>
        </p:nvPicPr>
        <p:blipFill>
          <a:blip r:embed="rId5" cstate="email">
            <a:extLst>
              <a:ext uri="{28A0092B-C50C-407E-A947-70E740481C1C}">
                <a14:useLocalDpi xmlns:a14="http://schemas.microsoft.com/office/drawing/2010/main" val="0"/>
              </a:ext>
            </a:extLst>
          </a:blip>
          <a:srcRect/>
          <a:stretch>
            <a:fillRect/>
          </a:stretch>
        </p:blipFill>
        <p:spPr bwMode="auto">
          <a:xfrm>
            <a:off x="2209800" y="1143000"/>
            <a:ext cx="4873625"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normAutofit/>
          </a:bodyPr>
          <a:lstStyle/>
          <a:p>
            <a:pPr eaLnBrk="1" hangingPunct="1"/>
            <a:r>
              <a:rPr lang="en-US" dirty="0"/>
              <a:t>Oops!</a:t>
            </a:r>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sz="quarter" idx="14"/>
          </p:nvPr>
        </p:nvSpPr>
        <p:spPr/>
        <p:txBody>
          <a:bodyPr/>
          <a:lstStyle/>
          <a:p>
            <a:endParaRPr lang="en-US"/>
          </a:p>
        </p:txBody>
      </p:sp>
      <p:pic>
        <p:nvPicPr>
          <p:cNvPr id="29701" name="Picture 6"/>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1133475" y="2062163"/>
            <a:ext cx="6877050"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itle 1"/>
          <p:cNvSpPr>
            <a:spLocks noGrp="1"/>
          </p:cNvSpPr>
          <p:nvPr>
            <p:ph type="title"/>
          </p:nvPr>
        </p:nvSpPr>
        <p:spPr/>
        <p:txBody>
          <a:bodyPr/>
          <a:lstStyle/>
          <a:p>
            <a:r>
              <a:rPr lang="en-US" dirty="0" smtClean="0"/>
              <a:t>Some more about </a:t>
            </a:r>
            <a:r>
              <a:rPr lang="en-US" dirty="0" err="1" smtClean="0"/>
              <a:t>VistA</a:t>
            </a:r>
            <a:endParaRPr lang="en-US" dirty="0"/>
          </a:p>
        </p:txBody>
      </p:sp>
      <p:sp>
        <p:nvSpPr>
          <p:cNvPr id="2" name="Content Placeholder 2"/>
          <p:cNvSpPr>
            <a:spLocks noGrp="1"/>
          </p:cNvSpPr>
          <p:nvPr>
            <p:ph idx="1"/>
          </p:nvPr>
        </p:nvSpPr>
        <p:spPr/>
        <p:txBody>
          <a:bodyPr>
            <a:normAutofit/>
          </a:bodyPr>
          <a:lstStyle/>
          <a:p>
            <a:r>
              <a:rPr lang="en-US" dirty="0" smtClean="0"/>
              <a:t>The pure open-source version is also known as FOIA </a:t>
            </a:r>
            <a:r>
              <a:rPr lang="en-US" dirty="0" err="1" smtClean="0"/>
              <a:t>VistA</a:t>
            </a:r>
            <a:endParaRPr lang="en-US" dirty="0" smtClean="0"/>
          </a:p>
          <a:p>
            <a:r>
              <a:rPr lang="en-US" dirty="0" smtClean="0"/>
              <a:t>There are two other streams of </a:t>
            </a:r>
            <a:r>
              <a:rPr lang="en-US" dirty="0" err="1" smtClean="0"/>
              <a:t>VistA</a:t>
            </a:r>
            <a:r>
              <a:rPr lang="en-US" dirty="0" smtClean="0"/>
              <a:t> activity</a:t>
            </a:r>
          </a:p>
          <a:p>
            <a:pPr lvl="1"/>
            <a:r>
              <a:rPr lang="en-US" dirty="0" err="1" smtClean="0"/>
              <a:t>WorldVistA</a:t>
            </a:r>
            <a:r>
              <a:rPr lang="en-US" dirty="0" smtClean="0"/>
              <a:t> follows a more traditional open-source pathway</a:t>
            </a:r>
          </a:p>
          <a:p>
            <a:pPr lvl="1"/>
            <a:r>
              <a:rPr lang="en-US" dirty="0" err="1" smtClean="0"/>
              <a:t>OpenVista</a:t>
            </a:r>
            <a:r>
              <a:rPr lang="en-US" dirty="0" smtClean="0"/>
              <a:t> is more commercially oriented, and some vendors have proprietary extensions from the base code (e.g., </a:t>
            </a:r>
            <a:r>
              <a:rPr lang="en-US" dirty="0" err="1" smtClean="0"/>
              <a:t>Medsphere</a:t>
            </a:r>
            <a:r>
              <a:rPr lang="en-US" dirty="0" smtClean="0"/>
              <a:t>)</a:t>
            </a:r>
          </a:p>
          <a:p>
            <a:r>
              <a:rPr lang="en-US" dirty="0" smtClean="0"/>
              <a:t>Next generation of VA medical record was to be merged with military record system, Armed Forces Health Longitudinal Technology Application (AHLTA) to form the Virtual Lifetime Electronic Record, but Department of Defense now procuring a commercial EHR</a:t>
            </a:r>
          </a:p>
        </p:txBody>
      </p:sp>
      <p:sp>
        <p:nvSpPr>
          <p:cNvPr id="4" name="Content Placeholder 3"/>
          <p:cNvSpPr>
            <a:spLocks noGrp="1"/>
          </p:cNvSpPr>
          <p:nvPr>
            <p:ph sz="quarter" idx="14"/>
          </p:nvPr>
        </p:nvSpPr>
        <p:spPr>
          <a:xfrm>
            <a:off x="2057400" y="6555553"/>
            <a:ext cx="6861629" cy="228600"/>
          </a:xfrm>
        </p:spPr>
        <p:txBody>
          <a:bodyPr/>
          <a:lstStyle/>
          <a:p>
            <a:r>
              <a:rPr lang="en-US" dirty="0"/>
              <a:t>(Conn, 2013</a:t>
            </a:r>
            <a:r>
              <a:rPr lang="en-US" dirty="0" smtClean="0"/>
              <a:t>), </a:t>
            </a:r>
            <a:r>
              <a:rPr lang="en-US" dirty="0"/>
              <a:t>(DOD, 2014)</a:t>
            </a:r>
          </a:p>
        </p:txBody>
      </p:sp>
    </p:spTree>
    <p:custDataLst>
      <p:tags r:id="rId1"/>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p:txBody>
          <a:bodyPr/>
          <a:lstStyle/>
          <a:p>
            <a:pPr eaLnBrk="1" hangingPunct="1"/>
            <a:r>
              <a:rPr lang="en-US" dirty="0"/>
              <a:t>Some details about </a:t>
            </a:r>
            <a:r>
              <a:rPr lang="en-US" dirty="0" err="1"/>
              <a:t>VistA</a:t>
            </a:r>
            <a:endParaRPr lang="en-US" dirty="0"/>
          </a:p>
        </p:txBody>
      </p:sp>
      <p:sp>
        <p:nvSpPr>
          <p:cNvPr id="3075" name="Content Placeholder 2"/>
          <p:cNvSpPr>
            <a:spLocks noGrp="1"/>
          </p:cNvSpPr>
          <p:nvPr>
            <p:ph idx="1"/>
          </p:nvPr>
        </p:nvSpPr>
        <p:spPr/>
        <p:txBody>
          <a:bodyPr>
            <a:normAutofit/>
          </a:bodyPr>
          <a:lstStyle/>
          <a:p>
            <a:pPr eaLnBrk="1" hangingPunct="1">
              <a:defRPr/>
            </a:pPr>
            <a:r>
              <a:rPr lang="en-US" dirty="0" smtClean="0">
                <a:ea typeface="+mn-ea"/>
              </a:rPr>
              <a:t>Is available as a demo</a:t>
            </a:r>
          </a:p>
          <a:p>
            <a:pPr lvl="1" eaLnBrk="1" hangingPunct="1">
              <a:defRPr/>
            </a:pPr>
            <a:r>
              <a:rPr lang="en-US" dirty="0" smtClean="0">
                <a:ea typeface="+mn-ea"/>
              </a:rPr>
              <a:t>Demo version has following screens but not data</a:t>
            </a:r>
          </a:p>
          <a:p>
            <a:pPr eaLnBrk="1" hangingPunct="1">
              <a:defRPr/>
            </a:pPr>
            <a:r>
              <a:rPr lang="en-US" dirty="0" smtClean="0">
                <a:ea typeface="+mn-ea"/>
              </a:rPr>
              <a:t>Application has two components</a:t>
            </a:r>
          </a:p>
          <a:p>
            <a:pPr lvl="1" eaLnBrk="1" hangingPunct="1">
              <a:defRPr/>
            </a:pPr>
            <a:r>
              <a:rPr lang="en-US" dirty="0" smtClean="0">
                <a:ea typeface="+mn-ea"/>
              </a:rPr>
              <a:t>Server written in M (formerly called MUMPS), accessed via command-line interface</a:t>
            </a:r>
          </a:p>
          <a:p>
            <a:pPr lvl="2" eaLnBrk="1" hangingPunct="1">
              <a:defRPr/>
            </a:pPr>
            <a:r>
              <a:rPr lang="en-US" dirty="0" smtClean="0">
                <a:ea typeface="+mn-ea"/>
              </a:rPr>
              <a:t>Runs in commercial </a:t>
            </a:r>
            <a:r>
              <a:rPr lang="en-US" dirty="0" err="1" smtClean="0">
                <a:ea typeface="+mn-ea"/>
              </a:rPr>
              <a:t>Intersystems</a:t>
            </a:r>
            <a:r>
              <a:rPr lang="en-US" dirty="0" smtClean="0">
                <a:ea typeface="+mn-ea"/>
              </a:rPr>
              <a:t> Cache (on many platforms) or open-source GT.M (Linux only)</a:t>
            </a:r>
          </a:p>
          <a:p>
            <a:pPr lvl="1" eaLnBrk="1" hangingPunct="1">
              <a:defRPr/>
            </a:pPr>
            <a:r>
              <a:rPr lang="en-US" dirty="0" smtClean="0">
                <a:ea typeface="+mn-ea"/>
              </a:rPr>
              <a:t>Client (called CPRS) written in Delphi and providers graphical user interface</a:t>
            </a:r>
          </a:p>
          <a:p>
            <a:pPr lvl="2" eaLnBrk="1" hangingPunct="1">
              <a:defRPr/>
            </a:pPr>
            <a:r>
              <a:rPr lang="en-US" dirty="0" smtClean="0">
                <a:ea typeface="+mn-ea"/>
              </a:rPr>
              <a:t>Only runs on Windows (just about all versions)</a:t>
            </a:r>
          </a:p>
        </p:txBody>
      </p:sp>
      <p:sp>
        <p:nvSpPr>
          <p:cNvPr id="3" name="Content Placeholder 2"/>
          <p:cNvSpPr>
            <a:spLocks noGrp="1"/>
          </p:cNvSpPr>
          <p:nvPr>
            <p:ph sz="quarter" idx="14"/>
          </p:nvPr>
        </p:nvSpPr>
        <p:spPr/>
        <p:txBody>
          <a:bodyPr/>
          <a:lstStyle/>
          <a:p>
            <a:endParaRPr lang="en-US"/>
          </a:p>
        </p:txBody>
      </p:sp>
    </p:spTree>
    <p:custDataLst>
      <p:tags r:id="rId1"/>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open-source EHRs</a:t>
            </a:r>
            <a:endParaRPr lang="en-US" dirty="0"/>
          </a:p>
        </p:txBody>
      </p:sp>
      <p:sp>
        <p:nvSpPr>
          <p:cNvPr id="3" name="Content Placeholder 2"/>
          <p:cNvSpPr>
            <a:spLocks noGrp="1"/>
          </p:cNvSpPr>
          <p:nvPr>
            <p:ph idx="1"/>
          </p:nvPr>
        </p:nvSpPr>
        <p:spPr/>
        <p:txBody>
          <a:bodyPr>
            <a:normAutofit/>
          </a:bodyPr>
          <a:lstStyle/>
          <a:p>
            <a:r>
              <a:rPr lang="en-US" dirty="0" smtClean="0"/>
              <a:t>Indian Health Service Resource and Patient Management System (RPMS)* – derived from </a:t>
            </a:r>
            <a:r>
              <a:rPr lang="en-US" dirty="0" err="1" smtClean="0"/>
              <a:t>VistA</a:t>
            </a:r>
            <a:r>
              <a:rPr lang="en-US" dirty="0" smtClean="0"/>
              <a:t>, </a:t>
            </a:r>
          </a:p>
          <a:p>
            <a:r>
              <a:rPr lang="en-US" dirty="0" err="1" smtClean="0"/>
              <a:t>ClearHealth</a:t>
            </a:r>
            <a:r>
              <a:rPr lang="en-US" dirty="0" smtClean="0"/>
              <a:t>*</a:t>
            </a:r>
          </a:p>
          <a:p>
            <a:r>
              <a:rPr lang="en-US" dirty="0" err="1" smtClean="0"/>
              <a:t>OpenEHR</a:t>
            </a:r>
            <a:r>
              <a:rPr lang="en-US" dirty="0" smtClean="0"/>
              <a:t>*†</a:t>
            </a:r>
          </a:p>
          <a:p>
            <a:r>
              <a:rPr lang="en-US" dirty="0" err="1" smtClean="0"/>
              <a:t>Tolven</a:t>
            </a:r>
            <a:r>
              <a:rPr lang="en-US" dirty="0" smtClean="0"/>
              <a:t>*†</a:t>
            </a:r>
          </a:p>
          <a:p>
            <a:r>
              <a:rPr lang="en-US" dirty="0" err="1" smtClean="0"/>
              <a:t>OpenMRS</a:t>
            </a:r>
            <a:r>
              <a:rPr lang="en-US" dirty="0" smtClean="0"/>
              <a:t>†</a:t>
            </a:r>
          </a:p>
          <a:p>
            <a:pPr marL="0" indent="0">
              <a:buNone/>
            </a:pPr>
            <a:endParaRPr lang="en-US" dirty="0" smtClean="0"/>
          </a:p>
          <a:p>
            <a:pPr marL="0" indent="0">
              <a:buNone/>
            </a:pPr>
            <a:r>
              <a:rPr lang="en-US" dirty="0" smtClean="0"/>
              <a:t>*US HITECH-certified</a:t>
            </a:r>
          </a:p>
          <a:p>
            <a:pPr marL="0" indent="0">
              <a:buNone/>
            </a:pPr>
            <a:r>
              <a:rPr lang="en-US" dirty="0" smtClean="0"/>
              <a:t>†More focused internationally</a:t>
            </a:r>
          </a:p>
        </p:txBody>
      </p:sp>
      <p:sp>
        <p:nvSpPr>
          <p:cNvPr id="5" name="Content Placeholder 4"/>
          <p:cNvSpPr>
            <a:spLocks noGrp="1"/>
          </p:cNvSpPr>
          <p:nvPr>
            <p:ph sz="quarter" idx="14"/>
          </p:nvPr>
        </p:nvSpPr>
        <p:spPr/>
        <p:txBody>
          <a:bodyPr/>
          <a:lstStyle/>
          <a:p>
            <a:endParaRPr lang="en-US"/>
          </a:p>
        </p:txBody>
      </p:sp>
    </p:spTree>
    <p:custDataLst>
      <p:tags r:id="rId1"/>
    </p:custDataLst>
    <p:extLst>
      <p:ext uri="{BB962C8B-B14F-4D97-AF65-F5344CB8AC3E}">
        <p14:creationId xmlns:p14="http://schemas.microsoft.com/office/powerpoint/2010/main" val="14819739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Despite the appeal of open source, the market belongs to commercial vendors</a:t>
            </a:r>
            <a:endParaRPr lang="en-US" dirty="0"/>
          </a:p>
        </p:txBody>
      </p:sp>
      <p:sp>
        <p:nvSpPr>
          <p:cNvPr id="3" name="Content Placeholder 2"/>
          <p:cNvSpPr>
            <a:spLocks noGrp="1"/>
          </p:cNvSpPr>
          <p:nvPr>
            <p:ph idx="1"/>
          </p:nvPr>
        </p:nvSpPr>
        <p:spPr/>
        <p:txBody>
          <a:bodyPr>
            <a:normAutofit/>
          </a:bodyPr>
          <a:lstStyle/>
          <a:p>
            <a:r>
              <a:rPr lang="en-US" dirty="0" smtClean="0"/>
              <a:t>Few successful implementations of </a:t>
            </a:r>
            <a:r>
              <a:rPr lang="en-US" dirty="0" err="1" smtClean="0"/>
              <a:t>VistA</a:t>
            </a:r>
            <a:r>
              <a:rPr lang="en-US" dirty="0" smtClean="0"/>
              <a:t> in non-VA settings</a:t>
            </a:r>
          </a:p>
          <a:p>
            <a:pPr lvl="1"/>
            <a:r>
              <a:rPr lang="en-US" dirty="0" smtClean="0"/>
              <a:t>One of note: Oroville, CA</a:t>
            </a:r>
          </a:p>
          <a:p>
            <a:r>
              <a:rPr lang="en-US" dirty="0" smtClean="0"/>
              <a:t>Earlier “home grown” EHR systems have given way to commercial systems</a:t>
            </a:r>
          </a:p>
          <a:p>
            <a:pPr lvl="1"/>
            <a:r>
              <a:rPr lang="en-US" dirty="0" smtClean="0"/>
              <a:t>One of few left standing: </a:t>
            </a:r>
            <a:r>
              <a:rPr lang="en-US" dirty="0" err="1" smtClean="0"/>
              <a:t>Regenstrief</a:t>
            </a:r>
            <a:r>
              <a:rPr lang="en-US" dirty="0" smtClean="0"/>
              <a:t> Gopher</a:t>
            </a:r>
          </a:p>
          <a:p>
            <a:r>
              <a:rPr lang="en-US" dirty="0" err="1" smtClean="0"/>
              <a:t>Halamka</a:t>
            </a:r>
            <a:r>
              <a:rPr lang="en-US" dirty="0" smtClean="0"/>
              <a:t> (aka, Geek Doctor) notes “Era of Epic,” where integration and vendor performance trump innovation and “best of breed” </a:t>
            </a:r>
          </a:p>
          <a:p>
            <a:pPr lvl="1"/>
            <a:r>
              <a:rPr lang="en-US" dirty="0" smtClean="0"/>
              <a:t>Epic dominates high end of market, e.g., academic and other large medical centers</a:t>
            </a:r>
          </a:p>
          <a:p>
            <a:pPr lvl="1"/>
            <a:r>
              <a:rPr lang="en-US" dirty="0" smtClean="0"/>
              <a:t>“No one ever got fired for buying Epic”</a:t>
            </a:r>
          </a:p>
          <a:p>
            <a:pPr lvl="1"/>
            <a:r>
              <a:rPr lang="en-US" dirty="0" smtClean="0"/>
              <a:t>Epic methodology focuses on workflow, meaningful use</a:t>
            </a:r>
          </a:p>
          <a:p>
            <a:pPr lvl="1"/>
            <a:r>
              <a:rPr lang="en-US" dirty="0" smtClean="0"/>
              <a:t>Product cycle creates effective demand management</a:t>
            </a:r>
            <a:endParaRPr lang="en-US" dirty="0"/>
          </a:p>
        </p:txBody>
      </p:sp>
      <p:sp>
        <p:nvSpPr>
          <p:cNvPr id="6" name="Content Placeholder 5"/>
          <p:cNvSpPr>
            <a:spLocks noGrp="1"/>
          </p:cNvSpPr>
          <p:nvPr>
            <p:ph sz="quarter" idx="14"/>
          </p:nvPr>
        </p:nvSpPr>
        <p:spPr>
          <a:xfrm>
            <a:off x="2057400" y="6555553"/>
            <a:ext cx="6861629" cy="228600"/>
          </a:xfrm>
        </p:spPr>
        <p:txBody>
          <a:bodyPr/>
          <a:lstStyle/>
          <a:p>
            <a:r>
              <a:rPr lang="en-US" dirty="0"/>
              <a:t>(</a:t>
            </a:r>
            <a:r>
              <a:rPr lang="en-US" dirty="0" err="1"/>
              <a:t>Moukheiber</a:t>
            </a:r>
            <a:r>
              <a:rPr lang="en-US" dirty="0"/>
              <a:t>, 2012), (Duke, 2014</a:t>
            </a:r>
            <a:r>
              <a:rPr lang="en-US" dirty="0" smtClean="0"/>
              <a:t>), </a:t>
            </a:r>
            <a:r>
              <a:rPr lang="en-US" dirty="0"/>
              <a:t>(</a:t>
            </a:r>
            <a:r>
              <a:rPr lang="en-US" dirty="0" err="1"/>
              <a:t>Halamka</a:t>
            </a:r>
            <a:r>
              <a:rPr lang="en-US" dirty="0"/>
              <a:t>, 2013)</a:t>
            </a:r>
            <a:r>
              <a:rPr lang="en-US" dirty="0" smtClean="0"/>
              <a:t> </a:t>
            </a:r>
            <a:endParaRPr lang="en-US" dirty="0"/>
          </a:p>
        </p:txBody>
      </p:sp>
    </p:spTree>
    <p:custDataLst>
      <p:tags r:id="rId1"/>
    </p:custDataLst>
    <p:extLst>
      <p:ext uri="{BB962C8B-B14F-4D97-AF65-F5344CB8AC3E}">
        <p14:creationId xmlns:p14="http://schemas.microsoft.com/office/powerpoint/2010/main" val="3123662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Who leads the EHR marketplace in US?</a:t>
            </a:r>
            <a:endParaRPr lang="en-US" dirty="0"/>
          </a:p>
        </p:txBody>
      </p:sp>
      <p:sp>
        <p:nvSpPr>
          <p:cNvPr id="3" name="Content Placeholder 2"/>
          <p:cNvSpPr>
            <a:spLocks noGrp="1"/>
          </p:cNvSpPr>
          <p:nvPr>
            <p:ph sz="half" idx="1"/>
          </p:nvPr>
        </p:nvSpPr>
        <p:spPr/>
        <p:txBody>
          <a:bodyPr>
            <a:normAutofit/>
          </a:bodyPr>
          <a:lstStyle/>
          <a:p>
            <a:r>
              <a:rPr lang="en-US" sz="2100" dirty="0" smtClean="0"/>
              <a:t>Outpatient</a:t>
            </a:r>
            <a:r>
              <a:rPr lang="en-US" sz="2300" dirty="0" smtClean="0"/>
              <a:t> </a:t>
            </a:r>
          </a:p>
          <a:p>
            <a:pPr lvl="1"/>
            <a:r>
              <a:rPr lang="en-US" sz="1800" dirty="0" smtClean="0"/>
              <a:t>Epic dominates in large (&gt;11) physician practices, many of whom are affiliated with large medical centers</a:t>
            </a:r>
          </a:p>
          <a:p>
            <a:pPr lvl="1"/>
            <a:r>
              <a:rPr lang="en-US" sz="1800" dirty="0" smtClean="0"/>
              <a:t>Small practice market (0-3 physicians) led by </a:t>
            </a:r>
            <a:r>
              <a:rPr lang="en-US" sz="1800" dirty="0" err="1" smtClean="0"/>
              <a:t>eClinicalWorks</a:t>
            </a:r>
            <a:endParaRPr lang="en-US" sz="1800" dirty="0" smtClean="0"/>
          </a:p>
          <a:p>
            <a:pPr lvl="1"/>
            <a:r>
              <a:rPr lang="en-US" sz="1800" dirty="0" smtClean="0"/>
              <a:t>Nearly 500 other vendors, but others with &gt;5% market share include </a:t>
            </a:r>
            <a:r>
              <a:rPr lang="en-US" sz="1800" dirty="0" err="1" smtClean="0"/>
              <a:t>AllScripts</a:t>
            </a:r>
            <a:r>
              <a:rPr lang="en-US" sz="1800" dirty="0" smtClean="0"/>
              <a:t>, Practice Fusion, and </a:t>
            </a:r>
            <a:r>
              <a:rPr lang="en-US" sz="1800" dirty="0" err="1" smtClean="0"/>
              <a:t>NextGen</a:t>
            </a:r>
            <a:endParaRPr lang="en-US" sz="1800" dirty="0"/>
          </a:p>
        </p:txBody>
      </p:sp>
      <p:sp>
        <p:nvSpPr>
          <p:cNvPr id="4" name="Content Placeholder 3"/>
          <p:cNvSpPr>
            <a:spLocks noGrp="1"/>
          </p:cNvSpPr>
          <p:nvPr>
            <p:ph sz="half" idx="2"/>
          </p:nvPr>
        </p:nvSpPr>
        <p:spPr/>
        <p:txBody>
          <a:bodyPr>
            <a:normAutofit/>
          </a:bodyPr>
          <a:lstStyle/>
          <a:p>
            <a:r>
              <a:rPr lang="en-US" sz="2100" dirty="0" smtClean="0"/>
              <a:t>Inpatient</a:t>
            </a:r>
          </a:p>
          <a:p>
            <a:pPr lvl="1"/>
            <a:r>
              <a:rPr lang="en-US" sz="1800" dirty="0" smtClean="0"/>
              <a:t>Similarly large marketplace but growing dominance by small number of vendors</a:t>
            </a:r>
          </a:p>
          <a:p>
            <a:pPr lvl="1"/>
            <a:r>
              <a:rPr lang="en-US" sz="1800" dirty="0" smtClean="0"/>
              <a:t>Four inpatient system vendors achieving highest rates of meaningful use attestation include</a:t>
            </a:r>
          </a:p>
          <a:p>
            <a:pPr lvl="2"/>
            <a:r>
              <a:rPr lang="en-US" sz="1600" dirty="0" smtClean="0"/>
              <a:t>Epic</a:t>
            </a:r>
          </a:p>
          <a:p>
            <a:pPr lvl="2"/>
            <a:r>
              <a:rPr lang="en-US" sz="1600" dirty="0" err="1" smtClean="0"/>
              <a:t>Meditech</a:t>
            </a:r>
            <a:endParaRPr lang="en-US" sz="1600" dirty="0" smtClean="0"/>
          </a:p>
          <a:p>
            <a:pPr lvl="2"/>
            <a:r>
              <a:rPr lang="en-US" sz="1600" dirty="0" smtClean="0"/>
              <a:t>Computer Programs and Systems (CPSI) </a:t>
            </a:r>
          </a:p>
          <a:p>
            <a:pPr lvl="2"/>
            <a:r>
              <a:rPr lang="en-US" sz="1600" dirty="0" smtClean="0"/>
              <a:t>Cerner </a:t>
            </a:r>
            <a:endParaRPr lang="en-US" sz="1600" dirty="0"/>
          </a:p>
        </p:txBody>
      </p:sp>
      <p:sp>
        <p:nvSpPr>
          <p:cNvPr id="7" name="Content Placeholder 5"/>
          <p:cNvSpPr txBox="1">
            <a:spLocks/>
          </p:cNvSpPr>
          <p:nvPr/>
        </p:nvSpPr>
        <p:spPr>
          <a:xfrm>
            <a:off x="2057400" y="6555553"/>
            <a:ext cx="6861629" cy="228600"/>
          </a:xfrm>
          <a:prstGeom prst="rect">
            <a:avLst/>
          </a:prstGeom>
        </p:spPr>
        <p:txBody>
          <a:bodyPr/>
          <a:lstStyle>
            <a:lvl1pPr marL="171450" marR="0" indent="-171450" algn="l" defTabSz="685800" rtl="0" eaLnBrk="1" fontAlgn="auto" latinLnBrk="0" hangingPunct="1">
              <a:lnSpc>
                <a:spcPct val="90000"/>
              </a:lnSpc>
              <a:spcBef>
                <a:spcPts val="900"/>
              </a:spcBef>
              <a:spcAft>
                <a:spcPts val="900"/>
              </a:spcAft>
              <a:buClrTx/>
              <a:buSzTx/>
              <a:buFont typeface="Arial" panose="020B0604020202020204" pitchFamily="34" charset="0"/>
              <a:buChar char="•"/>
              <a:tabLst/>
              <a:defRPr sz="2100" kern="1200">
                <a:solidFill>
                  <a:schemeClr val="tx2"/>
                </a:solidFill>
                <a:latin typeface="+mn-lt"/>
                <a:ea typeface="+mn-ea"/>
                <a:cs typeface="+mn-cs"/>
              </a:defRPr>
            </a:lvl1pPr>
            <a:lvl2pPr marL="514350" marR="0" indent="-171450" algn="l" defTabSz="685800" rtl="0" eaLnBrk="1" fontAlgn="auto" latinLnBrk="0" hangingPunct="1">
              <a:lnSpc>
                <a:spcPct val="100000"/>
              </a:lnSpc>
              <a:spcBef>
                <a:spcPts val="375"/>
              </a:spcBef>
              <a:spcAft>
                <a:spcPts val="450"/>
              </a:spcAft>
              <a:buClrTx/>
              <a:buSzTx/>
              <a:buFont typeface="Arial" panose="020B0604020202020204" pitchFamily="34" charset="0"/>
              <a:buChar char="•"/>
              <a:tabLst/>
              <a:defRPr sz="1800" kern="1200">
                <a:solidFill>
                  <a:schemeClr val="tx2"/>
                </a:solidFill>
                <a:latin typeface="+mn-lt"/>
                <a:ea typeface="+mn-ea"/>
                <a:cs typeface="+mn-cs"/>
              </a:defRPr>
            </a:lvl2pPr>
            <a:lvl3pPr marL="857250" marR="0"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tabLst/>
              <a:defRPr sz="1950" kern="1200">
                <a:solidFill>
                  <a:schemeClr val="tx2"/>
                </a:solidFill>
                <a:latin typeface="+mn-lt"/>
                <a:ea typeface="+mn-ea"/>
                <a:cs typeface="+mn-cs"/>
              </a:defRPr>
            </a:lvl3pPr>
            <a:lvl4pPr marL="12001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solidFill>
                  <a:schemeClr val="tx2"/>
                </a:solidFill>
                <a:latin typeface="+mn-lt"/>
                <a:ea typeface="+mn-ea"/>
                <a:cs typeface="+mn-cs"/>
              </a:defRPr>
            </a:lvl4pPr>
            <a:lvl5pPr marL="15430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6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US" sz="1100" i="1" dirty="0"/>
              <a:t>(SK&amp;A, 2015</a:t>
            </a:r>
            <a:r>
              <a:rPr lang="en-US" sz="1100" i="1" dirty="0" smtClean="0"/>
              <a:t>), </a:t>
            </a:r>
            <a:r>
              <a:rPr lang="en-US" sz="1100" i="1" dirty="0"/>
              <a:t>(McCormack, 2014)</a:t>
            </a:r>
          </a:p>
          <a:p>
            <a:pPr marL="0" indent="0" algn="r">
              <a:buNone/>
            </a:pPr>
            <a:r>
              <a:rPr lang="en-US" sz="1100" i="1" dirty="0" smtClean="0"/>
              <a:t> </a:t>
            </a:r>
            <a:endParaRPr lang="en-US" sz="1100" i="1" dirty="0"/>
          </a:p>
        </p:txBody>
      </p:sp>
    </p:spTree>
    <p:custDataLst>
      <p:tags r:id="rId1"/>
    </p:custDataLst>
    <p:extLst>
      <p:ext uri="{BB962C8B-B14F-4D97-AF65-F5344CB8AC3E}">
        <p14:creationId xmlns:p14="http://schemas.microsoft.com/office/powerpoint/2010/main" val="3069271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r>
              <a:rPr lang="en-US" dirty="0"/>
              <a:t>Please download the resource list with useful links from the “Resources” tab in the upper right of the player. </a:t>
            </a:r>
            <a:endParaRPr lang="en-US" dirty="0" smtClean="0"/>
          </a:p>
          <a:p>
            <a:r>
              <a:rPr lang="en-US" dirty="0" smtClean="0"/>
              <a:t>This </a:t>
            </a:r>
            <a:r>
              <a:rPr lang="en-US" dirty="0"/>
              <a:t>course was made possible under a grant from the NIH (# </a:t>
            </a:r>
            <a:r>
              <a:rPr lang="en-US" dirty="0">
                <a:hlinkClick r:id="rId3"/>
              </a:rPr>
              <a:t>1R25GM114820-01</a:t>
            </a:r>
            <a:r>
              <a:rPr lang="en-US" dirty="0"/>
              <a:t>)</a:t>
            </a:r>
          </a:p>
          <a:p>
            <a:endParaRPr lang="en-US" dirty="0"/>
          </a:p>
        </p:txBody>
      </p:sp>
      <p:sp>
        <p:nvSpPr>
          <p:cNvPr id="5" name="Content Placeholder 4"/>
          <p:cNvSpPr>
            <a:spLocks noGrp="1"/>
          </p:cNvSpPr>
          <p:nvPr>
            <p:ph sz="quarter" idx="14"/>
          </p:nvPr>
        </p:nvSpPr>
        <p:spPr/>
        <p:txBody>
          <a:bodyPr/>
          <a:lstStyle/>
          <a:p>
            <a:endParaRPr lang="en-US"/>
          </a:p>
        </p:txBody>
      </p:sp>
    </p:spTree>
    <p:custDataLst>
      <p:tags r:id="rId1"/>
    </p:custDataLst>
    <p:extLst>
      <p:ext uri="{BB962C8B-B14F-4D97-AF65-F5344CB8AC3E}">
        <p14:creationId xmlns:p14="http://schemas.microsoft.com/office/powerpoint/2010/main" val="27151097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normAutofit/>
          </a:bodyPr>
          <a:lstStyle/>
          <a:p>
            <a:pPr eaLnBrk="1" hangingPunct="1">
              <a:defRPr/>
            </a:pPr>
            <a:r>
              <a:rPr lang="en-US" dirty="0" smtClean="0">
                <a:ea typeface="+mj-ea"/>
              </a:rPr>
              <a:t>Logging on to CPRS, the front end to </a:t>
            </a:r>
            <a:r>
              <a:rPr lang="en-US" dirty="0" err="1" smtClean="0">
                <a:ea typeface="+mj-ea"/>
              </a:rPr>
              <a:t>VistA</a:t>
            </a:r>
            <a:endParaRPr lang="en-US" dirty="0" smtClean="0">
              <a:ea typeface="+mj-ea"/>
            </a:endParaRPr>
          </a:p>
        </p:txBody>
      </p:sp>
      <p:sp>
        <p:nvSpPr>
          <p:cNvPr id="3" name="Content Placeholder 2"/>
          <p:cNvSpPr>
            <a:spLocks noGrp="1"/>
          </p:cNvSpPr>
          <p:nvPr>
            <p:ph idx="1"/>
          </p:nvPr>
        </p:nvSpPr>
        <p:spPr/>
        <p:txBody>
          <a:bodyPr/>
          <a:lstStyle/>
          <a:p>
            <a:endParaRPr lang="en-US" dirty="0"/>
          </a:p>
        </p:txBody>
      </p:sp>
      <p:sp>
        <p:nvSpPr>
          <p:cNvPr id="4" name="Content Placeholder 3"/>
          <p:cNvSpPr>
            <a:spLocks noGrp="1"/>
          </p:cNvSpPr>
          <p:nvPr>
            <p:ph sz="quarter" idx="14"/>
          </p:nvPr>
        </p:nvSpPr>
        <p:spPr/>
        <p:txBody>
          <a:bodyPr/>
          <a:lstStyle/>
          <a:p>
            <a:endParaRPr lang="en-US"/>
          </a:p>
        </p:txBody>
      </p:sp>
      <p:pic>
        <p:nvPicPr>
          <p:cNvPr id="5123" name="Picture 2"/>
          <p:cNvPicPr>
            <a:picLocks noChangeAspect="1" noChangeArrowheads="1"/>
          </p:cNvPicPr>
          <p:nvPr>
            <p:custDataLst>
              <p:tags r:id="rId2"/>
            </p:custDataLst>
          </p:nvPr>
        </p:nvPicPr>
        <p:blipFill>
          <a:blip r:embed="rId5" cstate="email">
            <a:extLst>
              <a:ext uri="{28A0092B-C50C-407E-A947-70E740481C1C}">
                <a14:useLocalDpi xmlns:a14="http://schemas.microsoft.com/office/drawing/2010/main" val="0"/>
              </a:ext>
            </a:extLst>
          </a:blip>
          <a:srcRect/>
          <a:stretch>
            <a:fillRect/>
          </a:stretch>
        </p:blipFill>
        <p:spPr bwMode="auto">
          <a:xfrm>
            <a:off x="1345406" y="1408494"/>
            <a:ext cx="6453188" cy="480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a:bodyPr>
          <a:lstStyle/>
          <a:p>
            <a:pPr eaLnBrk="1" hangingPunct="1"/>
            <a:r>
              <a:rPr lang="en-US" dirty="0"/>
              <a:t>Choosing a patient</a:t>
            </a:r>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sz="quarter" idx="14"/>
          </p:nvPr>
        </p:nvSpPr>
        <p:spPr/>
        <p:txBody>
          <a:bodyPr/>
          <a:lstStyle/>
          <a:p>
            <a:endParaRPr lang="en-US"/>
          </a:p>
        </p:txBody>
      </p:sp>
      <p:pic>
        <p:nvPicPr>
          <p:cNvPr id="6147" name="Picture 2"/>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762000" y="1143000"/>
            <a:ext cx="7753350"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a:bodyPr>
          <a:lstStyle/>
          <a:p>
            <a:pPr eaLnBrk="1" hangingPunct="1"/>
            <a:r>
              <a:rPr lang="en-US" dirty="0"/>
              <a:t>Cover sheet – overview</a:t>
            </a:r>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sz="quarter" idx="14"/>
          </p:nvPr>
        </p:nvSpPr>
        <p:spPr/>
        <p:txBody>
          <a:bodyPr/>
          <a:lstStyle/>
          <a:p>
            <a:endParaRPr lang="en-US"/>
          </a:p>
        </p:txBody>
      </p:sp>
      <p:pic>
        <p:nvPicPr>
          <p:cNvPr id="7171" name="Picture 2"/>
          <p:cNvPicPr>
            <a:picLocks noChangeAspect="1" noChangeArrowheads="1"/>
          </p:cNvPicPr>
          <p:nvPr>
            <p:custDataLst>
              <p:tags r:id="rId2"/>
            </p:custDataLst>
          </p:nvPr>
        </p:nvPicPr>
        <p:blipFill>
          <a:blip r:embed="rId5" cstate="email">
            <a:extLst>
              <a:ext uri="{28A0092B-C50C-407E-A947-70E740481C1C}">
                <a14:useLocalDpi xmlns:a14="http://schemas.microsoft.com/office/drawing/2010/main" val="0"/>
              </a:ext>
            </a:extLst>
          </a:blip>
          <a:srcRect/>
          <a:stretch>
            <a:fillRect/>
          </a:stretch>
        </p:blipFill>
        <p:spPr bwMode="auto">
          <a:xfrm>
            <a:off x="-6350" y="1219200"/>
            <a:ext cx="915035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normAutofit/>
          </a:bodyPr>
          <a:lstStyle/>
          <a:p>
            <a:pPr eaLnBrk="1" hangingPunct="1"/>
            <a:r>
              <a:rPr lang="en-US" dirty="0"/>
              <a:t>Drilling down to details of a problem</a:t>
            </a:r>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sz="quarter" idx="14"/>
          </p:nvPr>
        </p:nvSpPr>
        <p:spPr/>
        <p:txBody>
          <a:bodyPr/>
          <a:lstStyle/>
          <a:p>
            <a:endParaRPr lang="en-US"/>
          </a:p>
        </p:txBody>
      </p:sp>
      <p:pic>
        <p:nvPicPr>
          <p:cNvPr id="8195" name="Picture 2"/>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1066800" y="1600200"/>
            <a:ext cx="7096125" cy="466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normAutofit/>
          </a:bodyPr>
          <a:lstStyle/>
          <a:p>
            <a:pPr eaLnBrk="1" hangingPunct="1"/>
            <a:r>
              <a:rPr lang="en-US" dirty="0"/>
              <a:t>Details of an allergy</a:t>
            </a:r>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sz="quarter" idx="14"/>
          </p:nvPr>
        </p:nvSpPr>
        <p:spPr/>
        <p:txBody>
          <a:bodyPr/>
          <a:lstStyle/>
          <a:p>
            <a:endParaRPr lang="en-US"/>
          </a:p>
        </p:txBody>
      </p:sp>
      <p:pic>
        <p:nvPicPr>
          <p:cNvPr id="9219" name="Picture 2"/>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1395413" y="1500188"/>
            <a:ext cx="6353175"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normAutofit/>
          </a:bodyPr>
          <a:lstStyle/>
          <a:p>
            <a:pPr eaLnBrk="1" hangingPunct="1"/>
            <a:r>
              <a:rPr lang="en-US" dirty="0"/>
              <a:t>Viewing vital signs over time</a:t>
            </a:r>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sz="quarter" idx="14"/>
          </p:nvPr>
        </p:nvSpPr>
        <p:spPr/>
        <p:txBody>
          <a:bodyPr/>
          <a:lstStyle/>
          <a:p>
            <a:endParaRPr lang="en-US"/>
          </a:p>
        </p:txBody>
      </p:sp>
      <p:pic>
        <p:nvPicPr>
          <p:cNvPr id="10243" name="Picture 2"/>
          <p:cNvPicPr>
            <a:picLocks noChangeAspect="1" noChangeArrowheads="1"/>
          </p:cNvPicPr>
          <p:nvPr>
            <p:custDataLst>
              <p:tags r:id="rId2"/>
            </p:custDataLst>
          </p:nvPr>
        </p:nvPicPr>
        <p:blipFill>
          <a:blip r:embed="rId5" cstate="email">
            <a:extLst>
              <a:ext uri="{28A0092B-C50C-407E-A947-70E740481C1C}">
                <a14:useLocalDpi xmlns:a14="http://schemas.microsoft.com/office/drawing/2010/main" val="0"/>
              </a:ext>
            </a:extLst>
          </a:blip>
          <a:srcRect/>
          <a:stretch>
            <a:fillRect/>
          </a:stretch>
        </p:blipFill>
        <p:spPr bwMode="auto">
          <a:xfrm>
            <a:off x="685800" y="1219200"/>
            <a:ext cx="7629525" cy="508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_ENCODE_TYPE" val="0"/>
  <p:tag name="ART_ENCODE_INDEX" val="1"/>
  <p:tag name="ARTICULATE_LOGO" val="ohsu-logo.jpg"/>
  <p:tag name="ARTICULATE_PRESENTER" val="William Hersh, MD"/>
  <p:tag name="ARTICULATE_PRESENTER_GUID" val="2C78E8ED6413"/>
  <p:tag name="ARTICULATE_LMS" val="0"/>
  <p:tag name="ARTICULATE_TEMPLATE" val="E-Learning Course (Single-level)"/>
  <p:tag name="ARTICULATE_TEMPLATE_GUID" val="1a000000-6000-0000-b000-000000000003"/>
  <p:tag name="PRESENTER_PREVIEW_MODE" val="0"/>
  <p:tag name="PRESENTER_PREVIEW_START" val="1"/>
  <p:tag name="PLAYERLOGOHEIGHT" val="622"/>
  <p:tag name="PLAYERLOGOWIDTH" val="900"/>
  <p:tag name="LAUNCHINNEWWINDOW" val="0"/>
  <p:tag name="LASTPUBLISHED" val="C:\Documents and Settings\hersh\My Documents\10x10\Unit 3\Content\3.5\player.html"/>
  <p:tag name="ARTICULATE_META_COURSE_VERSION_SET" val="True"/>
  <p:tag name="ARTICULATE_META_NAME_SET" val="True"/>
  <p:tag name="ARTICULATE_REFERENCE_ID" val="67ac6d22-350e-4292-98b8-4a3f0a0ea742"/>
  <p:tag name="ARTICULATE_REFERENCE_COUNT" val="0"/>
  <p:tag name="ARTICULATE_PLAYER_GLOSSARY_XML" val="&lt;?xml version=&quot;1.0&quot; encoding=&quot;utf-16&quot;?&gt;&lt;glossary xmlns:xsi=&quot;http://www.w3.org/2001/XMLSchema-instance&quot; xmlns:xsd=&quot;http://www.w3.org/2001/XMLSchema&quot;&gt;&lt;terms /&gt;&lt;/glossary&gt;"/>
  <p:tag name="ARTICULATE_SLIDE_COUNT" val="33"/>
  <p:tag name="ARTICULATE_PROJECT_OPEN" val="1"/>
  <p:tag name="TAG_BACKING_FORM_KEY" val="1576290-c:\wamp\www\box sync\bd2k\oer content\bdk10\staged\bdk08-4.pptx"/>
  <p:tag name="ARTICULATE_PRESENTER_VERSION" val="7"/>
  <p:tag name="ARTICULATE_USED_PAGE_ORIENTATION" val="1"/>
  <p:tag name="ARTICULATE_USED_PAGE_SIZE"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GUID" val="ec6252c8-10b7-490a-a91c-3ae0e952a6ef"/>
  <p:tag name="AUDIO_ID" val="280"/>
  <p:tag name="ARTICULATE_SLIDE_NAV" val="28"/>
  <p:tag name="ELAPSEDTIME" val="23.30"/>
  <p:tag name="ARTICULATE_NAV_LEVEL" val="1"/>
  <p:tag name="ARTICULATE_SLIDE_PRESENTER_GUID" val="5d154334-1c34-4864-8264-1179fb615336"/>
  <p:tag name="ARTICULATE_SLIDE_PAUSE" val="0"/>
  <p:tag name="ARTICULATE_LOCK_SLIDE" val="0"/>
  <p:tag name="ARTICULATE_HIDE_SLIDE" val="0"/>
  <p:tag name="ARTICULATE_PLAYER_CONTROL_PREVIOUS" val="True"/>
  <p:tag name="ARTICULATE_PLAYER_CONTROL_NEXT" val="True"/>
  <p:tag name="ARTICULATE_USED_LAYOUT" val="2"/>
</p:tagLst>
</file>

<file path=ppt/tags/tag10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hersh\AppData\Local\Temp\articulate\presenter\imgtemp\W42mHXf4_files\slide0001_image001.png"/>
</p:tagLst>
</file>

<file path=ppt/tags/tag102.xml><?xml version="1.0" encoding="utf-8"?>
<p:tagLst xmlns:a="http://schemas.openxmlformats.org/drawingml/2006/main" xmlns:r="http://schemas.openxmlformats.org/officeDocument/2006/relationships" xmlns:p="http://schemas.openxmlformats.org/presentationml/2006/main">
  <p:tag name="ARTICULATE_SLIDE_GUID" val="f8552e6b-33f5-4904-9996-2e2f9b4e0289"/>
  <p:tag name="ARTICULATE_SLIDE_NAV" val="29"/>
  <p:tag name="ARTICULATE_NAV_LEVEL" val="1"/>
  <p:tag name="ARTICULATE_SLIDE_PRESENTER_GUID" val="5d154334-1c34-4864-8264-1179fb615336"/>
  <p:tag name="ARTICULATE_SLIDE_PAUSE" val="0"/>
  <p:tag name="ARTICULATE_LOCK_SLIDE" val="0"/>
  <p:tag name="ARTICULATE_HIDE_SLIDE" val="0"/>
  <p:tag name="ARTICULATE_PLAYER_CONTROL_PREVIOUS" val="True"/>
  <p:tag name="ARTICULATE_PLAYER_CONTROL_NEXT" val="True"/>
  <p:tag name="AUDIO_ID" val="289"/>
  <p:tag name="ARTICULATE_AUDIO_RECORDED" val="1"/>
  <p:tag name="ELAPSEDTIME" val="145.8"/>
  <p:tag name="ARTICULATE_USED_LAYOUT" val="2"/>
</p:tagLst>
</file>

<file path=ppt/tags/tag103.xml><?xml version="1.0" encoding="utf-8"?>
<p:tagLst xmlns:a="http://schemas.openxmlformats.org/drawingml/2006/main" xmlns:r="http://schemas.openxmlformats.org/officeDocument/2006/relationships" xmlns:p="http://schemas.openxmlformats.org/presentationml/2006/main">
  <p:tag name="AUDIO_ID" val="290"/>
  <p:tag name="ARTICULATE_SLIDE_GUID" val="5c1f2b52-3fab-44c2-a5c2-f03590a108cb"/>
  <p:tag name="ARTICULATE_SLIDE_NAV" val="30"/>
  <p:tag name="ELAPSEDTIME" val="110.80"/>
  <p:tag name="ARTICULATE_NAV_LEVEL" val="1"/>
  <p:tag name="ARTICULATE_SLIDE_PRESENTER_GUID" val="5d154334-1c34-4864-8264-1179fb615336"/>
  <p:tag name="ARTICULATE_SLIDE_PAUSE" val="0"/>
  <p:tag name="ARTICULATE_LOCK_SLIDE" val="0"/>
  <p:tag name="ARTICULATE_HIDE_SLIDE" val="0"/>
  <p:tag name="ARTICULATE_PLAYER_CONTROL_PREVIOUS" val="True"/>
  <p:tag name="ARTICULATE_PLAYER_CONTROL_NEXT" val="True"/>
  <p:tag name="ARTICULATE_USED_LAYOUT" val="2"/>
</p:tagLst>
</file>

<file path=ppt/tags/tag104.xml><?xml version="1.0" encoding="utf-8"?>
<p:tagLst xmlns:a="http://schemas.openxmlformats.org/drawingml/2006/main" xmlns:r="http://schemas.openxmlformats.org/officeDocument/2006/relationships" xmlns:p="http://schemas.openxmlformats.org/presentationml/2006/main">
  <p:tag name="AUDIO_ID" val="291"/>
  <p:tag name="ARTICULATE_AUDIO_RECORDED" val="1"/>
  <p:tag name="ELAPSEDTIME" val="209.1"/>
  <p:tag name="ARTICULATE_USED_LAYOUT" val="2"/>
</p:tagLst>
</file>

<file path=ppt/tags/tag105.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117"/>
  <p:tag name="ARTICULATE_USED_LAYOUT" val="24"/>
</p:tagLst>
</file>

<file path=ppt/tags/tag10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1b277f8-9e53-426b-a406-2ff5e221f4eb"/>
  <p:tag name="ARTICULATE_SLIDE_PAUSE" val="1"/>
  <p:tag name="ARTICULATE_LOCK_SLIDE" val="0"/>
  <p:tag name="ARTICULATE_HIDE_SLIDE" val="1"/>
  <p:tag name="ARTICULATE_PLAYER_CONTROL_PREVIOUS" val="True"/>
  <p:tag name="ARTICULATE_PLAYER_CONTROL_NEXT" val="True"/>
  <p:tag name="ARTICULATE_PLAYER_CONTROL_NOTES" val="False"/>
  <p:tag name="ARTICULATE_PLAYER_CONTROL_RESOURCES" val="False"/>
  <p:tag name="ARTICULATE_PLAYER_SEEKBAR" val="False"/>
  <p:tag name="ARTICULATE_PLAYER_CONTROL_PLAYPAUSE" val="False"/>
  <p:tag name="ARTICULATE_NEXT_BUTTON_ID" val="256"/>
  <p:tag name="AUDIO_ID" val="293"/>
  <p:tag name="ARTICULATE_USED_LAYOUT" val="2"/>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GUID" val="2d0f0a1b-c7f5-483f-96a3-37b7b639123c"/>
  <p:tag name="ARTICULATE_SLIDE_NAV" val="1"/>
  <p:tag name="ARTICULATE_NAV_LEVEL" val="1"/>
  <p:tag name="ARTICULATE_SLIDE_PRESENTER_GUID" val="5d154334-1c34-4864-8264-1179fb615336"/>
  <p:tag name="ARTICULATE_SLIDE_PAUSE" val="0"/>
  <p:tag name="ARTICULATE_LOCK_SLIDE" val="0"/>
  <p:tag name="ARTICULATE_HIDE_SLIDE" val="0"/>
  <p:tag name="ARTICULATE_PLAYER_CONTROL_PREVIOUS" val="True"/>
  <p:tag name="ARTICULATE_PLAYER_CONTROL_NEXT" val="True"/>
  <p:tag name="AUDIO_ID" val="283"/>
  <p:tag name="ARTICULATE_AUDIO_RECORDED" val="1"/>
  <p:tag name="ORIGINAL_AUDIO_FILEPATH" val="C:\wamp\www\Box Sync\BD2K\OER Content\BDK10\Working\Audio\BDK08-4\Slide 1 - Examples of the EHR.wav"/>
  <p:tag name="ELAPSEDTIME" val="13.292"/>
  <p:tag name="ARTICULATE_USED_LAYOUT"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GUID" val="f8552e6b-33f5-4904-9996-2e2f9b4e599b"/>
  <p:tag name="AUDIO_ID" val="284"/>
  <p:tag name="ARTICULATE_SLIDE_NAV" val="2"/>
  <p:tag name="ELAPSEDTIME" val="57.30"/>
  <p:tag name="ARTICULATE_NAV_LEVEL" val="1"/>
  <p:tag name="ARTICULATE_SLIDE_PRESENTER_GUID" val="5d154334-1c34-4864-8264-1179fb615336"/>
  <p:tag name="ARTICULATE_SLIDE_PAUSE" val="0"/>
  <p:tag name="ARTICULATE_LOCK_SLIDE" val="0"/>
  <p:tag name="ARTICULATE_HIDE_SLIDE" val="0"/>
  <p:tag name="ARTICULATE_PLAYER_CONTROL_PREVIOUS" val="True"/>
  <p:tag name="ARTICULATE_PLAYER_CONTROL_NEXT" val="True"/>
  <p:tag name="ARTICULATE_USED_LAYOUT" val="2"/>
</p:tagLst>
</file>

<file path=ppt/tags/tag51.xml><?xml version="1.0" encoding="utf-8"?>
<p:tagLst xmlns:a="http://schemas.openxmlformats.org/drawingml/2006/main" xmlns:r="http://schemas.openxmlformats.org/officeDocument/2006/relationships" xmlns:p="http://schemas.openxmlformats.org/presentationml/2006/main">
  <p:tag name="ARTICULATE_SLIDE_GUID" val="62ac0b16-767b-496d-ad1e-c7d53c2e52ce"/>
  <p:tag name="AUDIO_ID" val="286"/>
  <p:tag name="ARTICULATE_SLIDE_NAV" val="3"/>
  <p:tag name="ELAPSEDTIME" val="130.70"/>
  <p:tag name="ARTICULATE_NAV_LEVEL" val="1"/>
  <p:tag name="ARTICULATE_SLIDE_PRESENTER_GUID" val="5d154334-1c34-4864-8264-1179fb615336"/>
  <p:tag name="ARTICULATE_SLIDE_PAUSE" val="0"/>
  <p:tag name="ARTICULATE_LOCK_SLIDE" val="0"/>
  <p:tag name="ARTICULATE_HIDE_SLIDE" val="0"/>
  <p:tag name="ARTICULATE_PLAYER_CONTROL_PREVIOUS" val="True"/>
  <p:tag name="ARTICULATE_PLAYER_CONTROL_NEXT" val="True"/>
  <p:tag name="ARTICULATE_USED_LAYOUT" val="2"/>
</p:tagLst>
</file>

<file path=ppt/tags/tag52.xml><?xml version="1.0" encoding="utf-8"?>
<p:tagLst xmlns:a="http://schemas.openxmlformats.org/drawingml/2006/main" xmlns:r="http://schemas.openxmlformats.org/officeDocument/2006/relationships" xmlns:p="http://schemas.openxmlformats.org/presentationml/2006/main">
  <p:tag name="ARTICULATE_SLIDE_GUID" val="4a93baf6-d0f6-4648-a9a5-20ab907e83d6"/>
  <p:tag name="AUDIO_ID" val="257"/>
  <p:tag name="ARTICULATE_SLIDE_NAV" val="4"/>
  <p:tag name="ELAPSEDTIME" val="38.40"/>
  <p:tag name="ARTICULATE_NAV_LEVEL" val="1"/>
  <p:tag name="ARTICULATE_SLIDE_PRESENTER_GUID" val="5d154334-1c34-4864-8264-1179fb615336"/>
  <p:tag name="ARTICULATE_SLIDE_PAUSE" val="0"/>
  <p:tag name="ARTICULATE_LOCK_SLIDE" val="0"/>
  <p:tag name="ARTICULATE_HIDE_SLIDE" val="0"/>
  <p:tag name="ARTICULATE_PLAYER_CONTROL_PREVIOUS" val="True"/>
  <p:tag name="ARTICULATE_PLAYER_CONTROL_NEXT" val="True"/>
  <p:tag name="ARTICULATE_USED_LAYOUT" val="2"/>
</p:tagLst>
</file>

<file path=ppt/tags/tag5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hersh\AppData\Local\Temp\articulate\presenter\imgtemp\BNIUetCf_files\slide0001_image001.png"/>
</p:tagLst>
</file>

<file path=ppt/tags/tag54.xml><?xml version="1.0" encoding="utf-8"?>
<p:tagLst xmlns:a="http://schemas.openxmlformats.org/drawingml/2006/main" xmlns:r="http://schemas.openxmlformats.org/officeDocument/2006/relationships" xmlns:p="http://schemas.openxmlformats.org/presentationml/2006/main">
  <p:tag name="ARTICULATE_SLIDE_GUID" val="7c83c35b-4b32-44eb-932b-a2113c8625e3"/>
  <p:tag name="AUDIO_ID" val="258"/>
  <p:tag name="ARTICULATE_SLIDE_NAV" val="5"/>
  <p:tag name="ELAPSEDTIME" val="61.80"/>
  <p:tag name="ARTICULATE_NAV_LEVEL" val="1"/>
  <p:tag name="ARTICULATE_SLIDE_PRESENTER_GUID" val="5d154334-1c34-4864-8264-1179fb615336"/>
  <p:tag name="ARTICULATE_SLIDE_PAUSE" val="0"/>
  <p:tag name="ARTICULATE_LOCK_SLIDE" val="0"/>
  <p:tag name="ARTICULATE_HIDE_SLIDE" val="0"/>
  <p:tag name="ARTICULATE_PLAYER_CONTROL_PREVIOUS" val="True"/>
  <p:tag name="ARTICULATE_PLAYER_CONTROL_NEXT" val="True"/>
  <p:tag name="ARTICULATE_USED_LAYOUT" val="2"/>
</p:tagLst>
</file>

<file path=ppt/tags/tag5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hersh\AppData\Local\Temp\articulate\presenter\imgtemp\5Tyy88vU_files\slide0001_image001.png"/>
</p:tagLst>
</file>

<file path=ppt/tags/tag56.xml><?xml version="1.0" encoding="utf-8"?>
<p:tagLst xmlns:a="http://schemas.openxmlformats.org/drawingml/2006/main" xmlns:r="http://schemas.openxmlformats.org/officeDocument/2006/relationships" xmlns:p="http://schemas.openxmlformats.org/presentationml/2006/main">
  <p:tag name="ARTICULATE_SLIDE_GUID" val="0012fa1b-a0b7-48f4-aeef-d161840e7de9"/>
  <p:tag name="AUDIO_ID" val="259"/>
  <p:tag name="ARTICULATE_SLIDE_NAV" val="6"/>
  <p:tag name="ELAPSEDTIME" val="65.40"/>
  <p:tag name="ARTICULATE_NAV_LEVEL" val="1"/>
  <p:tag name="ARTICULATE_SLIDE_PRESENTER_GUID" val="5d154334-1c34-4864-8264-1179fb615336"/>
  <p:tag name="ARTICULATE_SLIDE_PAUSE" val="0"/>
  <p:tag name="ARTICULATE_LOCK_SLIDE" val="0"/>
  <p:tag name="ARTICULATE_HIDE_SLIDE" val="0"/>
  <p:tag name="ARTICULATE_PLAYER_CONTROL_PREVIOUS" val="True"/>
  <p:tag name="ARTICULATE_PLAYER_CONTROL_NEXT" val="True"/>
  <p:tag name="ARTICULATE_USED_LAYOUT" val="2"/>
</p:tagLst>
</file>

<file path=ppt/tags/tag5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hersh\AppData\Local\Temp\articulate\presenter\imgtemp\v7DJUWwX_files\slide0001_image001.png"/>
</p:tagLst>
</file>

<file path=ppt/tags/tag58.xml><?xml version="1.0" encoding="utf-8"?>
<p:tagLst xmlns:a="http://schemas.openxmlformats.org/drawingml/2006/main" xmlns:r="http://schemas.openxmlformats.org/officeDocument/2006/relationships" xmlns:p="http://schemas.openxmlformats.org/presentationml/2006/main">
  <p:tag name="ARTICULATE_SLIDE_GUID" val="26a94fa3-f895-4c59-b786-36ff985d86d8"/>
  <p:tag name="AUDIO_ID" val="260"/>
  <p:tag name="ARTICULATE_SLIDE_NAV" val="7"/>
  <p:tag name="ELAPSEDTIME" val="42.20"/>
  <p:tag name="ARTICULATE_NAV_LEVEL" val="1"/>
  <p:tag name="ARTICULATE_SLIDE_PRESENTER_GUID" val="5d154334-1c34-4864-8264-1179fb615336"/>
  <p:tag name="ARTICULATE_SLIDE_PAUSE" val="0"/>
  <p:tag name="ARTICULATE_LOCK_SLIDE" val="0"/>
  <p:tag name="ARTICULATE_HIDE_SLIDE" val="0"/>
  <p:tag name="ARTICULATE_PLAYER_CONTROL_PREVIOUS" val="True"/>
  <p:tag name="ARTICULATE_PLAYER_CONTROL_NEXT" val="True"/>
  <p:tag name="ARTICULATE_USED_LAYOUT" val="2"/>
</p:tagLst>
</file>

<file path=ppt/tags/tag5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hersh\AppData\Local\Temp\articulate\presenter\imgtemp\wzGgLS3z_files\slide0001_image001.png"/>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GUID" val="8a5e3fda-f997-41ac-b271-7ea7897ec4ef"/>
  <p:tag name="AUDIO_ID" val="264"/>
  <p:tag name="ARTICULATE_SLIDE_NAV" val="8"/>
  <p:tag name="ELAPSEDTIME" val="28.10"/>
  <p:tag name="ARTICULATE_NAV_LEVEL" val="1"/>
  <p:tag name="ARTICULATE_SLIDE_PRESENTER_GUID" val="5d154334-1c34-4864-8264-1179fb615336"/>
  <p:tag name="ARTICULATE_SLIDE_PAUSE" val="0"/>
  <p:tag name="ARTICULATE_LOCK_SLIDE" val="0"/>
  <p:tag name="ARTICULATE_HIDE_SLIDE" val="0"/>
  <p:tag name="ARTICULATE_PLAYER_CONTROL_PREVIOUS" val="True"/>
  <p:tag name="ARTICULATE_PLAYER_CONTROL_NEXT" val="True"/>
  <p:tag name="ARTICULATE_USED_LAYOUT" val="2"/>
</p:tagLst>
</file>

<file path=ppt/tags/tag6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hersh\AppData\Local\Temp\articulate\presenter\imgtemp\15VorphC_files\slide0001_image001.png"/>
</p:tagLst>
</file>

<file path=ppt/tags/tag62.xml><?xml version="1.0" encoding="utf-8"?>
<p:tagLst xmlns:a="http://schemas.openxmlformats.org/drawingml/2006/main" xmlns:r="http://schemas.openxmlformats.org/officeDocument/2006/relationships" xmlns:p="http://schemas.openxmlformats.org/presentationml/2006/main">
  <p:tag name="ARTICULATE_SLIDE_GUID" val="0aeb0ae1-801e-4ec6-93f8-c5934936d770"/>
  <p:tag name="AUDIO_ID" val="261"/>
  <p:tag name="ARTICULATE_SLIDE_NAV" val="9"/>
  <p:tag name="ELAPSEDTIME" val="27.70"/>
  <p:tag name="ARTICULATE_NAV_LEVEL" val="1"/>
  <p:tag name="ARTICULATE_SLIDE_PRESENTER_GUID" val="5d154334-1c34-4864-8264-1179fb615336"/>
  <p:tag name="ARTICULATE_SLIDE_PAUSE" val="0"/>
  <p:tag name="ARTICULATE_LOCK_SLIDE" val="0"/>
  <p:tag name="ARTICULATE_HIDE_SLIDE" val="0"/>
  <p:tag name="ARTICULATE_PLAYER_CONTROL_PREVIOUS" val="True"/>
  <p:tag name="ARTICULATE_PLAYER_CONTROL_NEXT" val="True"/>
  <p:tag name="ARTICULATE_USED_LAYOUT" val="2"/>
</p:tagLst>
</file>

<file path=ppt/tags/tag6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hersh\AppData\Local\Temp\articulate\presenter\imgtemp\iUIruVhf_files\slide0001_image001.png"/>
</p:tagLst>
</file>

<file path=ppt/tags/tag64.xml><?xml version="1.0" encoding="utf-8"?>
<p:tagLst xmlns:a="http://schemas.openxmlformats.org/drawingml/2006/main" xmlns:r="http://schemas.openxmlformats.org/officeDocument/2006/relationships" xmlns:p="http://schemas.openxmlformats.org/presentationml/2006/main">
  <p:tag name="ARTICULATE_SLIDE_GUID" val="7a3971f2-493b-4123-911c-40be60152d82"/>
  <p:tag name="AUDIO_ID" val="262"/>
  <p:tag name="ARTICULATE_SLIDE_NAV" val="10"/>
  <p:tag name="ELAPSEDTIME" val="31.70"/>
  <p:tag name="ARTICULATE_NAV_LEVEL" val="1"/>
  <p:tag name="ARTICULATE_SLIDE_PRESENTER_GUID" val="5d154334-1c34-4864-8264-1179fb615336"/>
  <p:tag name="ARTICULATE_SLIDE_PAUSE" val="0"/>
  <p:tag name="ARTICULATE_LOCK_SLIDE" val="0"/>
  <p:tag name="ARTICULATE_HIDE_SLIDE" val="0"/>
  <p:tag name="ARTICULATE_PLAYER_CONTROL_PREVIOUS" val="True"/>
  <p:tag name="ARTICULATE_PLAYER_CONTROL_NEXT" val="True"/>
  <p:tag name="ARTICULATE_USED_LAYOUT" val="2"/>
</p:tagLst>
</file>

<file path=ppt/tags/tag6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hersh\AppData\Local\Temp\articulate\presenter\imgtemp\JWHJwpzQ_files\slide0001_image001.png"/>
</p:tagLst>
</file>

<file path=ppt/tags/tag66.xml><?xml version="1.0" encoding="utf-8"?>
<p:tagLst xmlns:a="http://schemas.openxmlformats.org/drawingml/2006/main" xmlns:r="http://schemas.openxmlformats.org/officeDocument/2006/relationships" xmlns:p="http://schemas.openxmlformats.org/presentationml/2006/main">
  <p:tag name="ARTICULATE_SLIDE_GUID" val="e355c9d5-9aef-46ac-aa61-635750d6296d"/>
  <p:tag name="AUDIO_ID" val="263"/>
  <p:tag name="ARTICULATE_SLIDE_NAV" val="11"/>
  <p:tag name="ELAPSEDTIME" val="32.80"/>
  <p:tag name="ARTICULATE_NAV_LEVEL" val="1"/>
  <p:tag name="ARTICULATE_SLIDE_PRESENTER_GUID" val="5d154334-1c34-4864-8264-1179fb615336"/>
  <p:tag name="ARTICULATE_SLIDE_PAUSE" val="0"/>
  <p:tag name="ARTICULATE_LOCK_SLIDE" val="0"/>
  <p:tag name="ARTICULATE_HIDE_SLIDE" val="0"/>
  <p:tag name="ARTICULATE_PLAYER_CONTROL_PREVIOUS" val="True"/>
  <p:tag name="ARTICULATE_PLAYER_CONTROL_NEXT" val="True"/>
  <p:tag name="ARTICULATE_USED_LAYOUT" val="2"/>
</p:tagLst>
</file>

<file path=ppt/tags/tag6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hersh\AppData\Local\Temp\articulate\presenter\imgtemp\5tYkNnkf_files\slide0001_image001.png"/>
</p:tagLst>
</file>

<file path=ppt/tags/tag68.xml><?xml version="1.0" encoding="utf-8"?>
<p:tagLst xmlns:a="http://schemas.openxmlformats.org/drawingml/2006/main" xmlns:r="http://schemas.openxmlformats.org/officeDocument/2006/relationships" xmlns:p="http://schemas.openxmlformats.org/presentationml/2006/main">
  <p:tag name="ARTICULATE_SLIDE_GUID" val="440399ce-8e45-4a39-9a22-ac28e6b755d4"/>
  <p:tag name="AUDIO_ID" val="265"/>
  <p:tag name="ARTICULATE_SLIDE_NAV" val="12"/>
  <p:tag name="ELAPSEDTIME" val="17.60"/>
  <p:tag name="ARTICULATE_NAV_LEVEL" val="1"/>
  <p:tag name="ARTICULATE_SLIDE_PRESENTER_GUID" val="5d154334-1c34-4864-8264-1179fb615336"/>
  <p:tag name="ARTICULATE_SLIDE_PAUSE" val="0"/>
  <p:tag name="ARTICULATE_LOCK_SLIDE" val="0"/>
  <p:tag name="ARTICULATE_HIDE_SLIDE" val="0"/>
  <p:tag name="ARTICULATE_PLAYER_CONTROL_PREVIOUS" val="True"/>
  <p:tag name="ARTICULATE_PLAYER_CONTROL_NEXT" val="True"/>
  <p:tag name="ARTICULATE_USED_LAYOUT" val="2"/>
</p:tagLst>
</file>

<file path=ppt/tags/tag6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hersh\AppData\Local\Temp\articulate\presenter\imgtemp\2iV70CCr_files\slide0001_image001.png"/>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GUID" val="5b6f9a45-6a79-4325-b71b-32d8203ec45e"/>
  <p:tag name="AUDIO_ID" val="269"/>
  <p:tag name="ARTICULATE_SLIDE_NAV" val="13"/>
  <p:tag name="ELAPSEDTIME" val="23.80"/>
  <p:tag name="ARTICULATE_NAV_LEVEL" val="1"/>
  <p:tag name="ARTICULATE_SLIDE_PRESENTER_GUID" val="5d154334-1c34-4864-8264-1179fb615336"/>
  <p:tag name="ARTICULATE_SLIDE_PAUSE" val="0"/>
  <p:tag name="ARTICULATE_LOCK_SLIDE" val="0"/>
  <p:tag name="ARTICULATE_HIDE_SLIDE" val="0"/>
  <p:tag name="ARTICULATE_PLAYER_CONTROL_PREVIOUS" val="True"/>
  <p:tag name="ARTICULATE_PLAYER_CONTROL_NEXT" val="True"/>
  <p:tag name="ARTICULATE_USED_LAYOUT" val="2"/>
</p:tagLst>
</file>

<file path=ppt/tags/tag7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hersh\AppData\Local\Temp\articulate\presenter\imgtemp\SohZ56VT_files\slide0001_image001.png"/>
</p:tagLst>
</file>

<file path=ppt/tags/tag72.xml><?xml version="1.0" encoding="utf-8"?>
<p:tagLst xmlns:a="http://schemas.openxmlformats.org/drawingml/2006/main" xmlns:r="http://schemas.openxmlformats.org/officeDocument/2006/relationships" xmlns:p="http://schemas.openxmlformats.org/presentationml/2006/main">
  <p:tag name="ARTICULATE_SLIDE_GUID" val="dc5818cf-5d35-48ba-9740-6c735798370b"/>
  <p:tag name="AUDIO_ID" val="266"/>
  <p:tag name="ARTICULATE_SLIDE_NAV" val="14"/>
  <p:tag name="ELAPSEDTIME" val="54.90"/>
  <p:tag name="ARTICULATE_NAV_LEVEL" val="1"/>
  <p:tag name="ARTICULATE_SLIDE_PRESENTER_GUID" val="5d154334-1c34-4864-8264-1179fb615336"/>
  <p:tag name="ARTICULATE_SLIDE_PAUSE" val="0"/>
  <p:tag name="ARTICULATE_LOCK_SLIDE" val="0"/>
  <p:tag name="ARTICULATE_HIDE_SLIDE" val="0"/>
  <p:tag name="ARTICULATE_PLAYER_CONTROL_PREVIOUS" val="True"/>
  <p:tag name="ARTICULATE_PLAYER_CONTROL_NEXT" val="True"/>
  <p:tag name="ARTICULATE_USED_LAYOUT" val="2"/>
</p:tagLst>
</file>

<file path=ppt/tags/tag7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hersh\AppData\Local\Temp\articulate\presenter\imgtemp\eEyfW7v9_files\slide0001_image001.png"/>
</p:tagLst>
</file>

<file path=ppt/tags/tag74.xml><?xml version="1.0" encoding="utf-8"?>
<p:tagLst xmlns:a="http://schemas.openxmlformats.org/drawingml/2006/main" xmlns:r="http://schemas.openxmlformats.org/officeDocument/2006/relationships" xmlns:p="http://schemas.openxmlformats.org/presentationml/2006/main">
  <p:tag name="ARTICULATE_SLIDE_GUID" val="e3c55cb6-ad43-41ac-a730-c54e5b85c2d8"/>
  <p:tag name="AUDIO_ID" val="282"/>
  <p:tag name="ARTICULATE_SLIDE_NAV" val="15"/>
  <p:tag name="ELAPSEDTIME" val="28.20"/>
  <p:tag name="ARTICULATE_NAV_LEVEL" val="1"/>
  <p:tag name="ARTICULATE_SLIDE_PRESENTER_GUID" val="5d154334-1c34-4864-8264-1179fb615336"/>
  <p:tag name="ARTICULATE_SLIDE_PAUSE" val="0"/>
  <p:tag name="ARTICULATE_LOCK_SLIDE" val="0"/>
  <p:tag name="ARTICULATE_HIDE_SLIDE" val="0"/>
  <p:tag name="ARTICULATE_PLAYER_CONTROL_PREVIOUS" val="True"/>
  <p:tag name="ARTICULATE_PLAYER_CONTROL_NEXT" val="True"/>
  <p:tag name="ARTICULATE_USED_LAYOUT" val="2"/>
</p:tagLst>
</file>

<file path=ppt/tags/tag7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hersh\AppData\Local\Temp\articulate\presenter\imgtemp\kaPM2MVB_files\slide0001_image001.png"/>
</p:tagLst>
</file>

<file path=ppt/tags/tag76.xml><?xml version="1.0" encoding="utf-8"?>
<p:tagLst xmlns:a="http://schemas.openxmlformats.org/drawingml/2006/main" xmlns:r="http://schemas.openxmlformats.org/officeDocument/2006/relationships" xmlns:p="http://schemas.openxmlformats.org/presentationml/2006/main">
  <p:tag name="ARTICULATE_SLIDE_GUID" val="67c7b997-0cb8-4881-9e3a-d3beea39fc90"/>
  <p:tag name="AUDIO_ID" val="267"/>
  <p:tag name="ARTICULATE_SLIDE_NAV" val="16"/>
  <p:tag name="ELAPSEDTIME" val="34.60"/>
  <p:tag name="ARTICULATE_NAV_LEVEL" val="1"/>
  <p:tag name="ARTICULATE_SLIDE_PRESENTER_GUID" val="5d154334-1c34-4864-8264-1179fb615336"/>
  <p:tag name="ARTICULATE_SLIDE_PAUSE" val="0"/>
  <p:tag name="ARTICULATE_LOCK_SLIDE" val="0"/>
  <p:tag name="ARTICULATE_HIDE_SLIDE" val="0"/>
  <p:tag name="ARTICULATE_PLAYER_CONTROL_PREVIOUS" val="True"/>
  <p:tag name="ARTICULATE_PLAYER_CONTROL_NEXT" val="True"/>
  <p:tag name="ARTICULATE_USED_LAYOUT" val="2"/>
</p:tagLst>
</file>

<file path=ppt/tags/tag7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hersh\AppData\Local\Temp\articulate\presenter\imgtemp\pfjEFbYB_files\slide0001_image001.png"/>
</p:tagLst>
</file>

<file path=ppt/tags/tag78.xml><?xml version="1.0" encoding="utf-8"?>
<p:tagLst xmlns:a="http://schemas.openxmlformats.org/drawingml/2006/main" xmlns:r="http://schemas.openxmlformats.org/officeDocument/2006/relationships" xmlns:p="http://schemas.openxmlformats.org/presentationml/2006/main">
  <p:tag name="ARTICULATE_SLIDE_GUID" val="363e40e1-b177-4851-ab25-a75b07d8cbe0"/>
  <p:tag name="AUDIO_ID" val="268"/>
  <p:tag name="ARTICULATE_SLIDE_NAV" val="17"/>
  <p:tag name="ELAPSEDTIME" val="40.10"/>
  <p:tag name="ARTICULATE_NAV_LEVEL" val="1"/>
  <p:tag name="ARTICULATE_SLIDE_PRESENTER_GUID" val="5d154334-1c34-4864-8264-1179fb615336"/>
  <p:tag name="ARTICULATE_SLIDE_PAUSE" val="0"/>
  <p:tag name="ARTICULATE_LOCK_SLIDE" val="0"/>
  <p:tag name="ARTICULATE_HIDE_SLIDE" val="0"/>
  <p:tag name="ARTICULATE_PLAYER_CONTROL_PREVIOUS" val="True"/>
  <p:tag name="ARTICULATE_PLAYER_CONTROL_NEXT" val="True"/>
  <p:tag name="ARTICULATE_USED_LAYOUT" val="2"/>
</p:tagLst>
</file>

<file path=ppt/tags/tag7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hersh\AppData\Local\Temp\articulate\presenter\imgtemp\PmHOtsco_files\slide0001_image001.png"/>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GUID" val="783b7ec8-0929-4c17-aceb-bfeba2f7fd7e"/>
  <p:tag name="AUDIO_ID" val="270"/>
  <p:tag name="ARTICULATE_SLIDE_NAV" val="18"/>
  <p:tag name="ELAPSEDTIME" val="47.40"/>
  <p:tag name="ARTICULATE_NAV_LEVEL" val="1"/>
  <p:tag name="ARTICULATE_SLIDE_PRESENTER_GUID" val="5d154334-1c34-4864-8264-1179fb615336"/>
  <p:tag name="ARTICULATE_SLIDE_PAUSE" val="0"/>
  <p:tag name="ARTICULATE_LOCK_SLIDE" val="0"/>
  <p:tag name="ARTICULATE_HIDE_SLIDE" val="0"/>
  <p:tag name="ARTICULATE_PLAYER_CONTROL_PREVIOUS" val="True"/>
  <p:tag name="ARTICULATE_PLAYER_CONTROL_NEXT" val="True"/>
  <p:tag name="ARTICULATE_USED_LAYOUT" val="2"/>
</p:tagLst>
</file>

<file path=ppt/tags/tag8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hersh\AppData\Local\Temp\articulate\presenter\imgtemp\80v2ie5W_files\slide0001_image001.png"/>
</p:tagLst>
</file>

<file path=ppt/tags/tag82.xml><?xml version="1.0" encoding="utf-8"?>
<p:tagLst xmlns:a="http://schemas.openxmlformats.org/drawingml/2006/main" xmlns:r="http://schemas.openxmlformats.org/officeDocument/2006/relationships" xmlns:p="http://schemas.openxmlformats.org/presentationml/2006/main">
  <p:tag name="ARTICULATE_SLIDE_GUID" val="f5e618df-851d-45df-b1d1-40cb748cbcef"/>
  <p:tag name="AUDIO_ID" val="281"/>
  <p:tag name="ARTICULATE_SLIDE_NAV" val="19"/>
  <p:tag name="ELAPSEDTIME" val="41.20"/>
  <p:tag name="ARTICULATE_NAV_LEVEL" val="1"/>
  <p:tag name="ARTICULATE_SLIDE_PRESENTER_GUID" val="5d154334-1c34-4864-8264-1179fb615336"/>
  <p:tag name="ARTICULATE_SLIDE_PAUSE" val="0"/>
  <p:tag name="ARTICULATE_LOCK_SLIDE" val="0"/>
  <p:tag name="ARTICULATE_HIDE_SLIDE" val="0"/>
  <p:tag name="ARTICULATE_PLAYER_CONTROL_PREVIOUS" val="True"/>
  <p:tag name="ARTICULATE_PLAYER_CONTROL_NEXT" val="True"/>
  <p:tag name="ARTICULATE_USED_LAYOUT" val="2"/>
</p:tagLst>
</file>

<file path=ppt/tags/tag8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hersh\AppData\Local\Temp\articulate\presenter\imgtemp\utA5nBds_files\slide0001_image001.png"/>
</p:tagLst>
</file>

<file path=ppt/tags/tag84.xml><?xml version="1.0" encoding="utf-8"?>
<p:tagLst xmlns:a="http://schemas.openxmlformats.org/drawingml/2006/main" xmlns:r="http://schemas.openxmlformats.org/officeDocument/2006/relationships" xmlns:p="http://schemas.openxmlformats.org/presentationml/2006/main">
  <p:tag name="ARTICULATE_SLIDE_GUID" val="87bbb930-278d-42b0-bbd8-022b89f3410f"/>
  <p:tag name="AUDIO_ID" val="271"/>
  <p:tag name="ARTICULATE_SLIDE_NAV" val="20"/>
  <p:tag name="ELAPSEDTIME" val="22.00"/>
  <p:tag name="ARTICULATE_NAV_LEVEL" val="1"/>
  <p:tag name="ARTICULATE_SLIDE_PRESENTER_GUID" val="5d154334-1c34-4864-8264-1179fb615336"/>
  <p:tag name="ARTICULATE_SLIDE_PAUSE" val="0"/>
  <p:tag name="ARTICULATE_LOCK_SLIDE" val="0"/>
  <p:tag name="ARTICULATE_HIDE_SLIDE" val="0"/>
  <p:tag name="ARTICULATE_PLAYER_CONTROL_PREVIOUS" val="True"/>
  <p:tag name="ARTICULATE_PLAYER_CONTROL_NEXT" val="True"/>
  <p:tag name="ARTICULATE_USED_LAYOUT" val="2"/>
</p:tagLst>
</file>

<file path=ppt/tags/tag8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hersh\AppData\Local\Temp\articulate\presenter\imgtemp\Ckz1IELh_files\slide0001_image001.png"/>
</p:tagLst>
</file>

<file path=ppt/tags/tag86.xml><?xml version="1.0" encoding="utf-8"?>
<p:tagLst xmlns:a="http://schemas.openxmlformats.org/drawingml/2006/main" xmlns:r="http://schemas.openxmlformats.org/officeDocument/2006/relationships" xmlns:p="http://schemas.openxmlformats.org/presentationml/2006/main">
  <p:tag name="ARTICULATE_SLIDE_GUID" val="52de4602-db1f-4165-b927-77b95c66778c"/>
  <p:tag name="AUDIO_ID" val="272"/>
  <p:tag name="ARTICULATE_SLIDE_NAV" val="21"/>
  <p:tag name="ELAPSEDTIME" val="38.30"/>
  <p:tag name="ARTICULATE_NAV_LEVEL" val="1"/>
  <p:tag name="ARTICULATE_SLIDE_PRESENTER_GUID" val="5d154334-1c34-4864-8264-1179fb615336"/>
  <p:tag name="ARTICULATE_SLIDE_PAUSE" val="0"/>
  <p:tag name="ARTICULATE_LOCK_SLIDE" val="0"/>
  <p:tag name="ARTICULATE_HIDE_SLIDE" val="0"/>
  <p:tag name="ARTICULATE_PLAYER_CONTROL_PREVIOUS" val="True"/>
  <p:tag name="ARTICULATE_PLAYER_CONTROL_NEXT" val="True"/>
  <p:tag name="ARTICULATE_USED_LAYOUT" val="2"/>
</p:tagLst>
</file>

<file path=ppt/tags/tag8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hersh\AppData\Local\Temp\articulate\presenter\imgtemp\WK20TsTh_files\slide0001_image001.png"/>
</p:tagLst>
</file>

<file path=ppt/tags/tag88.xml><?xml version="1.0" encoding="utf-8"?>
<p:tagLst xmlns:a="http://schemas.openxmlformats.org/drawingml/2006/main" xmlns:r="http://schemas.openxmlformats.org/officeDocument/2006/relationships" xmlns:p="http://schemas.openxmlformats.org/presentationml/2006/main">
  <p:tag name="ARTICULATE_SLIDE_GUID" val="f4551cfd-ae0d-4991-9f55-d04cc591cbbb"/>
  <p:tag name="AUDIO_ID" val="273"/>
  <p:tag name="ARTICULATE_SLIDE_NAV" val="22"/>
  <p:tag name="ELAPSEDTIME" val="79.40"/>
  <p:tag name="ARTICULATE_NAV_LEVEL" val="1"/>
  <p:tag name="ARTICULATE_SLIDE_PRESENTER_GUID" val="5d154334-1c34-4864-8264-1179fb615336"/>
  <p:tag name="ARTICULATE_SLIDE_PAUSE" val="0"/>
  <p:tag name="ARTICULATE_LOCK_SLIDE" val="0"/>
  <p:tag name="ARTICULATE_HIDE_SLIDE" val="0"/>
  <p:tag name="ARTICULATE_PLAYER_CONTROL_PREVIOUS" val="True"/>
  <p:tag name="ARTICULATE_PLAYER_CONTROL_NEXT" val="True"/>
  <p:tag name="ARTICULATE_USED_LAYOUT" val="2"/>
</p:tagLst>
</file>

<file path=ppt/tags/tag8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hersh\AppData\Local\Temp\articulate\presenter\imgtemp\CpOl8UE2_files\slide0001_image001.png"/>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GUID" val="f7f85ec3-7787-4fac-a269-6bac7d345432"/>
  <p:tag name="AUDIO_ID" val="274"/>
  <p:tag name="ARTICULATE_SLIDE_NAV" val="23"/>
  <p:tag name="ELAPSEDTIME" val="33.90"/>
  <p:tag name="ARTICULATE_NAV_LEVEL" val="1"/>
  <p:tag name="ARTICULATE_SLIDE_PRESENTER_GUID" val="5d154334-1c34-4864-8264-1179fb615336"/>
  <p:tag name="ARTICULATE_SLIDE_PAUSE" val="0"/>
  <p:tag name="ARTICULATE_LOCK_SLIDE" val="0"/>
  <p:tag name="ARTICULATE_HIDE_SLIDE" val="0"/>
  <p:tag name="ARTICULATE_PLAYER_CONTROL_PREVIOUS" val="True"/>
  <p:tag name="ARTICULATE_PLAYER_CONTROL_NEXT" val="True"/>
  <p:tag name="ARTICULATE_USED_LAYOUT" val="2"/>
</p:tagLst>
</file>

<file path=ppt/tags/tag9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hersh\AppData\Local\Temp\articulate\presenter\imgtemp\K3MRyvaZ_files\slide0001_image001.png"/>
</p:tagLst>
</file>

<file path=ppt/tags/tag92.xml><?xml version="1.0" encoding="utf-8"?>
<p:tagLst xmlns:a="http://schemas.openxmlformats.org/drawingml/2006/main" xmlns:r="http://schemas.openxmlformats.org/officeDocument/2006/relationships" xmlns:p="http://schemas.openxmlformats.org/presentationml/2006/main">
  <p:tag name="ARTICULATE_SLIDE_GUID" val="3450ad84-643c-4019-8cff-dbfc6490b0b4"/>
  <p:tag name="AUDIO_ID" val="275"/>
  <p:tag name="ARTICULATE_SLIDE_NAV" val="24"/>
  <p:tag name="ELAPSEDTIME" val="32.20"/>
  <p:tag name="ARTICULATE_NAV_LEVEL" val="1"/>
  <p:tag name="ARTICULATE_SLIDE_PRESENTER_GUID" val="5d154334-1c34-4864-8264-1179fb615336"/>
  <p:tag name="ARTICULATE_SLIDE_PAUSE" val="0"/>
  <p:tag name="ARTICULATE_LOCK_SLIDE" val="0"/>
  <p:tag name="ARTICULATE_HIDE_SLIDE" val="0"/>
  <p:tag name="ARTICULATE_PLAYER_CONTROL_PREVIOUS" val="True"/>
  <p:tag name="ARTICULATE_PLAYER_CONTROL_NEXT" val="True"/>
  <p:tag name="ARTICULATE_USED_LAYOUT" val="2"/>
</p:tagLst>
</file>

<file path=ppt/tags/tag9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hersh\AppData\Local\Temp\articulate\presenter\imgtemp\E9DwhdKB_files\slide0001_image001.png"/>
</p:tagLst>
</file>

<file path=ppt/tags/tag94.xml><?xml version="1.0" encoding="utf-8"?>
<p:tagLst xmlns:a="http://schemas.openxmlformats.org/drawingml/2006/main" xmlns:r="http://schemas.openxmlformats.org/officeDocument/2006/relationships" xmlns:p="http://schemas.openxmlformats.org/presentationml/2006/main">
  <p:tag name="ARTICULATE_SLIDE_GUID" val="a31b68bf-28aa-4b6f-a461-6c137d21a76e"/>
  <p:tag name="AUDIO_ID" val="276"/>
  <p:tag name="ARTICULATE_SLIDE_NAV" val="25"/>
  <p:tag name="ELAPSEDTIME" val="23.60"/>
  <p:tag name="ARTICULATE_NAV_LEVEL" val="1"/>
  <p:tag name="ARTICULATE_SLIDE_PRESENTER_GUID" val="5d154334-1c34-4864-8264-1179fb615336"/>
  <p:tag name="ARTICULATE_SLIDE_PAUSE" val="0"/>
  <p:tag name="ARTICULATE_LOCK_SLIDE" val="0"/>
  <p:tag name="ARTICULATE_HIDE_SLIDE" val="0"/>
  <p:tag name="ARTICULATE_PLAYER_CONTROL_PREVIOUS" val="True"/>
  <p:tag name="ARTICULATE_PLAYER_CONTROL_NEXT" val="True"/>
  <p:tag name="ARTICULATE_USED_LAYOUT" val="2"/>
</p:tagLst>
</file>

<file path=ppt/tags/tag9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hersh\AppData\Local\Temp\articulate\presenter\imgtemp\gxhGwgLA_files\slide0001_image001.png"/>
</p:tagLst>
</file>

<file path=ppt/tags/tag96.xml><?xml version="1.0" encoding="utf-8"?>
<p:tagLst xmlns:a="http://schemas.openxmlformats.org/drawingml/2006/main" xmlns:r="http://schemas.openxmlformats.org/officeDocument/2006/relationships" xmlns:p="http://schemas.openxmlformats.org/presentationml/2006/main">
  <p:tag name="ARTICULATE_SLIDE_GUID" val="42488cab-b545-4801-9327-532953de05a6"/>
  <p:tag name="AUDIO_ID" val="278"/>
  <p:tag name="ARTICULATE_SLIDE_NAV" val="26"/>
  <p:tag name="ELAPSEDTIME" val="23.40"/>
  <p:tag name="ARTICULATE_NAV_LEVEL" val="1"/>
  <p:tag name="ARTICULATE_SLIDE_PRESENTER_GUID" val="5d154334-1c34-4864-8264-1179fb615336"/>
  <p:tag name="ARTICULATE_SLIDE_PAUSE" val="0"/>
  <p:tag name="ARTICULATE_LOCK_SLIDE" val="0"/>
  <p:tag name="ARTICULATE_HIDE_SLIDE" val="0"/>
  <p:tag name="ARTICULATE_PLAYER_CONTROL_PREVIOUS" val="True"/>
  <p:tag name="ARTICULATE_PLAYER_CONTROL_NEXT" val="True"/>
  <p:tag name="ARTICULATE_USED_LAYOUT" val="2"/>
</p:tagLst>
</file>

<file path=ppt/tags/tag9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hersh\AppData\Local\Temp\articulate\presenter\imgtemp\Kg7g8KEU_files\slide0001_image001.png"/>
</p:tagLst>
</file>

<file path=ppt/tags/tag98.xml><?xml version="1.0" encoding="utf-8"?>
<p:tagLst xmlns:a="http://schemas.openxmlformats.org/drawingml/2006/main" xmlns:r="http://schemas.openxmlformats.org/officeDocument/2006/relationships" xmlns:p="http://schemas.openxmlformats.org/presentationml/2006/main">
  <p:tag name="ARTICULATE_SLIDE_GUID" val="06e2a14c-dd33-4ceb-a8af-b29f4a7c0510"/>
  <p:tag name="AUDIO_ID" val="287"/>
  <p:tag name="ARTICULATE_SLIDE_NAV" val="27"/>
  <p:tag name="ELAPSEDTIME" val="20.50"/>
  <p:tag name="ARTICULATE_NAV_LEVEL" val="1"/>
  <p:tag name="ARTICULATE_SLIDE_PRESENTER_GUID" val="5d154334-1c34-4864-8264-1179fb615336"/>
  <p:tag name="ARTICULATE_SLIDE_PAUSE" val="0"/>
  <p:tag name="ARTICULATE_LOCK_SLIDE" val="0"/>
  <p:tag name="ARTICULATE_HIDE_SLIDE" val="0"/>
  <p:tag name="ARTICULATE_PLAYER_CONTROL_PREVIOUS" val="True"/>
  <p:tag name="ARTICULATE_PLAYER_CONTROL_NEXT" val="True"/>
  <p:tag name="ARTICULATE_USED_LAYOUT" val="2"/>
</p:tagLst>
</file>

<file path=ppt/tags/tag9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hersh\AppData\Local\Temp\articulate\presenter\imgtemp\fFEVmXdf_files\slide0001_image001.png"/>
</p:tagLst>
</file>

<file path=ppt/theme/theme1.xml><?xml version="1.0" encoding="utf-8"?>
<a:theme xmlns:a="http://schemas.openxmlformats.org/drawingml/2006/main" name="BD2K_OER_Theme">
  <a:themeElements>
    <a:clrScheme name="BD2K">
      <a:dk1>
        <a:srgbClr val="18496B"/>
      </a:dk1>
      <a:lt1>
        <a:srgbClr val="FFFFFF"/>
      </a:lt1>
      <a:dk2>
        <a:srgbClr val="757070"/>
      </a:dk2>
      <a:lt2>
        <a:srgbClr val="E7E6E6"/>
      </a:lt2>
      <a:accent1>
        <a:srgbClr val="095457"/>
      </a:accent1>
      <a:accent2>
        <a:srgbClr val="CC3300"/>
      </a:accent2>
      <a:accent3>
        <a:srgbClr val="323558"/>
      </a:accent3>
      <a:accent4>
        <a:srgbClr val="B6D2D1"/>
      </a:accent4>
      <a:accent5>
        <a:srgbClr val="4B5185"/>
      </a:accent5>
      <a:accent6>
        <a:srgbClr val="CA913E"/>
      </a:accent6>
      <a:hlink>
        <a:srgbClr val="0563C1"/>
      </a:hlink>
      <a:folHlink>
        <a:srgbClr val="954F72"/>
      </a:folHlink>
    </a:clrScheme>
    <a:fontScheme name="BD2K">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D2K_OER_Theme" id="{6B553284-C2DC-41D2-A051-A6B60F6D44F4}" vid="{F353914E-6A9F-43FF-9C1B-E0B337DD4544}"/>
    </a:ext>
  </a:extLst>
</a:theme>
</file>

<file path=ppt/theme/theme2.xml><?xml version="1.0" encoding="utf-8"?>
<a:theme xmlns:a="http://schemas.openxmlformats.org/drawingml/2006/main" name="BD2K OER Dark">
  <a:themeElements>
    <a:clrScheme name="BD2K">
      <a:dk1>
        <a:srgbClr val="18496B"/>
      </a:dk1>
      <a:lt1>
        <a:srgbClr val="FFFFFF"/>
      </a:lt1>
      <a:dk2>
        <a:srgbClr val="757070"/>
      </a:dk2>
      <a:lt2>
        <a:srgbClr val="E7E6E6"/>
      </a:lt2>
      <a:accent1>
        <a:srgbClr val="095457"/>
      </a:accent1>
      <a:accent2>
        <a:srgbClr val="CC3300"/>
      </a:accent2>
      <a:accent3>
        <a:srgbClr val="323558"/>
      </a:accent3>
      <a:accent4>
        <a:srgbClr val="B6D2D1"/>
      </a:accent4>
      <a:accent5>
        <a:srgbClr val="4B5185"/>
      </a:accent5>
      <a:accent6>
        <a:srgbClr val="CA913E"/>
      </a:accent6>
      <a:hlink>
        <a:srgbClr val="0563C1"/>
      </a:hlink>
      <a:folHlink>
        <a:srgbClr val="954F72"/>
      </a:folHlink>
    </a:clrScheme>
    <a:fontScheme name="BD2K">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BD2K_OER_Theme</Template>
  <TotalTime>439</TotalTime>
  <Words>767</Words>
  <Application>Microsoft Office PowerPoint</Application>
  <PresentationFormat>On-screen Show (4:3)</PresentationFormat>
  <Paragraphs>120</Paragraphs>
  <Slides>33</Slides>
  <Notes>32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33</vt:i4>
      </vt:variant>
    </vt:vector>
  </HeadingPairs>
  <TitlesOfParts>
    <vt:vector size="40" baseType="lpstr">
      <vt:lpstr>Arial Unicode MS</vt:lpstr>
      <vt:lpstr>ＭＳ Ｐゴシック</vt:lpstr>
      <vt:lpstr>Arial</vt:lpstr>
      <vt:lpstr>Calibri</vt:lpstr>
      <vt:lpstr>Cambria</vt:lpstr>
      <vt:lpstr>BD2K_OER_Theme</vt:lpstr>
      <vt:lpstr>BD2K OER Dark</vt:lpstr>
      <vt:lpstr>Examples of the EHR</vt:lpstr>
      <vt:lpstr>Examples of the EHR</vt:lpstr>
      <vt:lpstr>Some details about VistA</vt:lpstr>
      <vt:lpstr>Logging on to CPRS, the front end to VistA</vt:lpstr>
      <vt:lpstr>Choosing a patient</vt:lpstr>
      <vt:lpstr>Cover sheet – overview</vt:lpstr>
      <vt:lpstr>Drilling down to details of a problem</vt:lpstr>
      <vt:lpstr>Details of an allergy</vt:lpstr>
      <vt:lpstr>Viewing vital signs over time</vt:lpstr>
      <vt:lpstr>More details on problems</vt:lpstr>
      <vt:lpstr>List of active orders</vt:lpstr>
      <vt:lpstr>Viewing the patient’s notes</vt:lpstr>
      <vt:lpstr>Writing a new note</vt:lpstr>
      <vt:lpstr>Viewing labs</vt:lpstr>
      <vt:lpstr>Including critical values</vt:lpstr>
      <vt:lpstr>More information on lab tests</vt:lpstr>
      <vt:lpstr>Including (for some) cost</vt:lpstr>
      <vt:lpstr>Another patient</vt:lpstr>
      <vt:lpstr>Clinical decision support: reminders</vt:lpstr>
      <vt:lpstr>Clinical decision support uses allergy information</vt:lpstr>
      <vt:lpstr>Let’s try to prescribe a medication</vt:lpstr>
      <vt:lpstr>How about some amoxicllin?</vt:lpstr>
      <vt:lpstr>Oops, patient is allergic</vt:lpstr>
      <vt:lpstr>Maybe erythromycin?</vt:lpstr>
      <vt:lpstr>No, interacts with statin drugs</vt:lpstr>
      <vt:lpstr>Drug interactions for another patient</vt:lpstr>
      <vt:lpstr>Trying to prescribe nitrates for angina</vt:lpstr>
      <vt:lpstr>Oops!</vt:lpstr>
      <vt:lpstr>Some more about VistA</vt:lpstr>
      <vt:lpstr>Other open-source EHRs</vt:lpstr>
      <vt:lpstr>Despite the appeal of open source, the market belongs to commercial vendors</vt:lpstr>
      <vt:lpstr>Who leads the EHR marketplace in US?</vt:lpstr>
      <vt:lpstr>Thank you</vt:lpstr>
    </vt:vector>
  </TitlesOfParts>
  <Company>OHSU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VistA</dc:title>
  <dc:creator>hersh</dc:creator>
  <cp:lastModifiedBy>Bjorn Pederson</cp:lastModifiedBy>
  <cp:revision>90</cp:revision>
  <cp:lastPrinted>2012-04-01T15:46:36Z</cp:lastPrinted>
  <dcterms:created xsi:type="dcterms:W3CDTF">2011-02-14T14:57:26Z</dcterms:created>
  <dcterms:modified xsi:type="dcterms:W3CDTF">2016-06-01T18:00:46Z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3.5</vt:lpwstr>
  </property>
  <property fmtid="{D5CDD505-2E9C-101B-9397-08002B2CF9AE}" pid="4" name="ArticulateProjectVersion">
    <vt:lpwstr>7</vt:lpwstr>
  </property>
  <property fmtid="{D5CDD505-2E9C-101B-9397-08002B2CF9AE}" pid="5" name="ArticulateGUID">
    <vt:lpwstr>67FA3933-9329-438F-B94B-454BD27412B0</vt:lpwstr>
  </property>
  <property fmtid="{D5CDD505-2E9C-101B-9397-08002B2CF9AE}" pid="6" name="ArticulateProjectFull">
    <vt:lpwstr>C:\wamp\www\Box Sync\BD2K\OER Content\BDK10\Staged\BDK08-4.ppta</vt:lpwstr>
  </property>
</Properties>
</file>